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8" r:id="rId1"/>
  </p:sldMasterIdLst>
  <p:notesMasterIdLst>
    <p:notesMasterId r:id="rId17"/>
  </p:notesMasterIdLst>
  <p:sldIdLst>
    <p:sldId id="256" r:id="rId2"/>
    <p:sldId id="267" r:id="rId3"/>
    <p:sldId id="261" r:id="rId4"/>
    <p:sldId id="299" r:id="rId5"/>
    <p:sldId id="292" r:id="rId6"/>
    <p:sldId id="293" r:id="rId7"/>
    <p:sldId id="303" r:id="rId8"/>
    <p:sldId id="304" r:id="rId9"/>
    <p:sldId id="302" r:id="rId10"/>
    <p:sldId id="307" r:id="rId11"/>
    <p:sldId id="311" r:id="rId12"/>
    <p:sldId id="308" r:id="rId13"/>
    <p:sldId id="309" r:id="rId14"/>
    <p:sldId id="310" r:id="rId15"/>
    <p:sldId id="283"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CC"/>
    <a:srgbClr val="941100"/>
    <a:srgbClr val="FF40FF"/>
    <a:srgbClr val="D883FF"/>
    <a:srgbClr val="9420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3516"/>
  </p:normalViewPr>
  <p:slideViewPr>
    <p:cSldViewPr snapToGrid="0">
      <p:cViewPr varScale="1">
        <p:scale>
          <a:sx n="49" d="100"/>
          <a:sy n="49" d="100"/>
        </p:scale>
        <p:origin x="133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49CD911-F936-D34B-994A-4617396CC785}" type="doc">
      <dgm:prSet loTypeId="urn:microsoft.com/office/officeart/2005/8/layout/hierarchy3" loCatId="hierarchy" qsTypeId="urn:microsoft.com/office/officeart/2005/8/quickstyle/simple2" qsCatId="simple" csTypeId="urn:microsoft.com/office/officeart/2005/8/colors/colorful2" csCatId="colorful" phldr="1"/>
      <dgm:spPr/>
      <dgm:t>
        <a:bodyPr/>
        <a:lstStyle/>
        <a:p>
          <a:endParaRPr lang="en-US"/>
        </a:p>
      </dgm:t>
    </dgm:pt>
    <dgm:pt modelId="{9A1B2CB8-19A1-8E46-94AA-FD362107A1C9}">
      <dgm:prSet phldrT="[Text]" custT="1"/>
      <dgm:spPr/>
      <dgm:t>
        <a:bodyPr/>
        <a:lstStyle/>
        <a:p>
          <a:r>
            <a:rPr lang="en-US" sz="3200" dirty="0"/>
            <a:t>Path Planning</a:t>
          </a:r>
        </a:p>
      </dgm:t>
    </dgm:pt>
    <dgm:pt modelId="{ACAFCC32-20B7-BD4E-A00F-8BD390CF2C78}" type="parTrans" cxnId="{6E24D51C-D80C-CB42-B66C-31F365604B07}">
      <dgm:prSet/>
      <dgm:spPr/>
      <dgm:t>
        <a:bodyPr/>
        <a:lstStyle/>
        <a:p>
          <a:endParaRPr lang="en-US"/>
        </a:p>
      </dgm:t>
    </dgm:pt>
    <dgm:pt modelId="{E54EB457-1D28-5D4C-883A-99534D4A2E11}" type="sibTrans" cxnId="{6E24D51C-D80C-CB42-B66C-31F365604B07}">
      <dgm:prSet/>
      <dgm:spPr/>
      <dgm:t>
        <a:bodyPr/>
        <a:lstStyle/>
        <a:p>
          <a:endParaRPr lang="en-US"/>
        </a:p>
      </dgm:t>
    </dgm:pt>
    <dgm:pt modelId="{1577675D-EB18-9444-842F-6959E56DF4CB}">
      <dgm:prSet phldrT="[Text]"/>
      <dgm:spPr/>
      <dgm:t>
        <a:bodyPr/>
        <a:lstStyle/>
        <a:p>
          <a:r>
            <a:rPr lang="en-US" dirty="0"/>
            <a:t>Sequence of Waypoints</a:t>
          </a:r>
        </a:p>
      </dgm:t>
    </dgm:pt>
    <dgm:pt modelId="{16F82FD3-BAB7-6B49-B45B-EFE64F38DD67}" type="parTrans" cxnId="{42475BEC-CDD9-9843-9B91-5AA05DDEFF11}">
      <dgm:prSet/>
      <dgm:spPr/>
      <dgm:t>
        <a:bodyPr/>
        <a:lstStyle/>
        <a:p>
          <a:endParaRPr lang="en-US"/>
        </a:p>
      </dgm:t>
    </dgm:pt>
    <dgm:pt modelId="{C5ED3D27-8BAD-E84E-861C-8F8AB6C2E028}" type="sibTrans" cxnId="{42475BEC-CDD9-9843-9B91-5AA05DDEFF11}">
      <dgm:prSet/>
      <dgm:spPr/>
      <dgm:t>
        <a:bodyPr/>
        <a:lstStyle/>
        <a:p>
          <a:endParaRPr lang="en-US"/>
        </a:p>
      </dgm:t>
    </dgm:pt>
    <dgm:pt modelId="{E8B2B8E8-4C56-BB45-87EE-018D87A29908}">
      <dgm:prSet phldrT="[Text]" custT="1"/>
      <dgm:spPr/>
      <dgm:t>
        <a:bodyPr/>
        <a:lstStyle/>
        <a:p>
          <a:r>
            <a:rPr lang="en-US" sz="3200" dirty="0"/>
            <a:t>Task Planning</a:t>
          </a:r>
        </a:p>
      </dgm:t>
    </dgm:pt>
    <dgm:pt modelId="{B2B496AF-2F0D-F248-9AF8-57F3BC83DA22}" type="parTrans" cxnId="{7A45750D-8FDC-3F41-AD83-D462B22B2DEA}">
      <dgm:prSet/>
      <dgm:spPr/>
      <dgm:t>
        <a:bodyPr/>
        <a:lstStyle/>
        <a:p>
          <a:endParaRPr lang="en-US"/>
        </a:p>
      </dgm:t>
    </dgm:pt>
    <dgm:pt modelId="{A998B475-A996-4849-815C-573ED736E1CD}" type="sibTrans" cxnId="{7A45750D-8FDC-3F41-AD83-D462B22B2DEA}">
      <dgm:prSet/>
      <dgm:spPr/>
      <dgm:t>
        <a:bodyPr/>
        <a:lstStyle/>
        <a:p>
          <a:endParaRPr lang="en-US"/>
        </a:p>
      </dgm:t>
    </dgm:pt>
    <dgm:pt modelId="{9E56590C-B442-A34D-B71D-7D9A7A2DE9D8}">
      <dgm:prSet phldrT="[Text]"/>
      <dgm:spPr/>
      <dgm:t>
        <a:bodyPr/>
        <a:lstStyle/>
        <a:p>
          <a:r>
            <a:rPr lang="en-US" dirty="0"/>
            <a:t>Start and Goal Position</a:t>
          </a:r>
        </a:p>
      </dgm:t>
    </dgm:pt>
    <dgm:pt modelId="{C82DBE78-5EAD-EA4D-A838-C1A774E16B5C}" type="parTrans" cxnId="{F05B2A00-2925-3B4E-A727-D75596204C4D}">
      <dgm:prSet/>
      <dgm:spPr/>
      <dgm:t>
        <a:bodyPr/>
        <a:lstStyle/>
        <a:p>
          <a:endParaRPr lang="en-US"/>
        </a:p>
      </dgm:t>
    </dgm:pt>
    <dgm:pt modelId="{564C3C97-6B18-BE4C-B568-D452D2705CC1}" type="sibTrans" cxnId="{F05B2A00-2925-3B4E-A727-D75596204C4D}">
      <dgm:prSet/>
      <dgm:spPr/>
      <dgm:t>
        <a:bodyPr/>
        <a:lstStyle/>
        <a:p>
          <a:endParaRPr lang="en-US"/>
        </a:p>
      </dgm:t>
    </dgm:pt>
    <dgm:pt modelId="{523CE3C4-8FE4-BD4D-A41C-FD23E547377D}">
      <dgm:prSet phldrT="[Text]" custT="1"/>
      <dgm:spPr/>
      <dgm:t>
        <a:bodyPr/>
        <a:lstStyle/>
        <a:p>
          <a:r>
            <a:rPr lang="en-US" sz="3200" dirty="0"/>
            <a:t>Trajectory Generation</a:t>
          </a:r>
        </a:p>
      </dgm:t>
    </dgm:pt>
    <dgm:pt modelId="{82CAA31C-1A83-C546-8918-792949E6C2D2}" type="parTrans" cxnId="{6BC5D561-EF91-C748-B837-23157D3A55AA}">
      <dgm:prSet/>
      <dgm:spPr/>
      <dgm:t>
        <a:bodyPr/>
        <a:lstStyle/>
        <a:p>
          <a:endParaRPr lang="en-US"/>
        </a:p>
      </dgm:t>
    </dgm:pt>
    <dgm:pt modelId="{02B4B992-B2A6-E445-9CAE-008A3DD79E18}" type="sibTrans" cxnId="{6BC5D561-EF91-C748-B837-23157D3A55AA}">
      <dgm:prSet/>
      <dgm:spPr/>
      <dgm:t>
        <a:bodyPr/>
        <a:lstStyle/>
        <a:p>
          <a:endParaRPr lang="en-US"/>
        </a:p>
      </dgm:t>
    </dgm:pt>
    <dgm:pt modelId="{365B68D8-58B7-9246-8A3A-A591B5705CB3}">
      <dgm:prSet phldrT="[Text]"/>
      <dgm:spPr/>
      <dgm:t>
        <a:bodyPr/>
        <a:lstStyle/>
        <a:p>
          <a:r>
            <a:rPr lang="en-US" dirty="0"/>
            <a:t>Minimum Jerk</a:t>
          </a:r>
        </a:p>
      </dgm:t>
    </dgm:pt>
    <dgm:pt modelId="{CFEE73E8-9817-554F-9F6A-1F3F42BDF8D7}" type="parTrans" cxnId="{CAE012DF-2FFD-514C-81DB-3A11047AB606}">
      <dgm:prSet/>
      <dgm:spPr/>
      <dgm:t>
        <a:bodyPr/>
        <a:lstStyle/>
        <a:p>
          <a:endParaRPr lang="en-US"/>
        </a:p>
      </dgm:t>
    </dgm:pt>
    <dgm:pt modelId="{BB5D163F-DA08-3F4F-A263-5D151A7ADBC1}" type="sibTrans" cxnId="{CAE012DF-2FFD-514C-81DB-3A11047AB606}">
      <dgm:prSet/>
      <dgm:spPr/>
      <dgm:t>
        <a:bodyPr/>
        <a:lstStyle/>
        <a:p>
          <a:endParaRPr lang="en-US"/>
        </a:p>
      </dgm:t>
    </dgm:pt>
    <dgm:pt modelId="{447CC94A-0421-F34C-B904-220AA35AC976}">
      <dgm:prSet phldrT="[Text]" custT="1"/>
      <dgm:spPr/>
      <dgm:t>
        <a:bodyPr/>
        <a:lstStyle/>
        <a:p>
          <a:r>
            <a:rPr lang="en-US" sz="3200" dirty="0"/>
            <a:t>Trajectory Following</a:t>
          </a:r>
        </a:p>
      </dgm:t>
    </dgm:pt>
    <dgm:pt modelId="{5F805198-EF3E-FB47-AA0A-C4C0E54819B1}" type="parTrans" cxnId="{FCE29BDB-ADD1-004C-A57A-B5967D3AAB94}">
      <dgm:prSet/>
      <dgm:spPr/>
      <dgm:t>
        <a:bodyPr/>
        <a:lstStyle/>
        <a:p>
          <a:endParaRPr lang="en-US"/>
        </a:p>
      </dgm:t>
    </dgm:pt>
    <dgm:pt modelId="{CB72C29C-10C3-B64F-BDF0-AF646FDDC524}" type="sibTrans" cxnId="{FCE29BDB-ADD1-004C-A57A-B5967D3AAB94}">
      <dgm:prSet/>
      <dgm:spPr/>
      <dgm:t>
        <a:bodyPr/>
        <a:lstStyle/>
        <a:p>
          <a:endParaRPr lang="en-US"/>
        </a:p>
      </dgm:t>
    </dgm:pt>
    <dgm:pt modelId="{F2B9B905-955C-7444-AD96-8BBD7C9EF9D1}">
      <dgm:prSet phldrT="[Text]"/>
      <dgm:spPr/>
      <dgm:t>
        <a:bodyPr/>
        <a:lstStyle/>
        <a:p>
          <a:r>
            <a:rPr lang="en-US" dirty="0"/>
            <a:t>Tracking to a predefined trajectory</a:t>
          </a:r>
        </a:p>
      </dgm:t>
    </dgm:pt>
    <dgm:pt modelId="{44944C57-5528-3C45-A358-9BB6E7743311}" type="parTrans" cxnId="{9A41630B-517E-174A-8763-11FD446B0E48}">
      <dgm:prSet/>
      <dgm:spPr/>
      <dgm:t>
        <a:bodyPr/>
        <a:lstStyle/>
        <a:p>
          <a:endParaRPr lang="en-US"/>
        </a:p>
      </dgm:t>
    </dgm:pt>
    <dgm:pt modelId="{85D6F88C-6A5C-8C40-BC55-FEBA936C6569}" type="sibTrans" cxnId="{9A41630B-517E-174A-8763-11FD446B0E48}">
      <dgm:prSet/>
      <dgm:spPr/>
      <dgm:t>
        <a:bodyPr/>
        <a:lstStyle/>
        <a:p>
          <a:endParaRPr lang="en-US"/>
        </a:p>
      </dgm:t>
    </dgm:pt>
    <dgm:pt modelId="{7DE02E40-26A1-FF4E-ACCD-ED424DCB2A23}">
      <dgm:prSet phldrT="[Text]"/>
      <dgm:spPr/>
      <dgm:t>
        <a:bodyPr/>
        <a:lstStyle/>
        <a:p>
          <a:r>
            <a:rPr lang="en-US" dirty="0"/>
            <a:t>Minimum snap</a:t>
          </a:r>
        </a:p>
      </dgm:t>
    </dgm:pt>
    <dgm:pt modelId="{16C4B901-A909-C64B-ACC3-3070A8728B57}" type="parTrans" cxnId="{90E570D6-96EA-724D-9585-190AA126BEF2}">
      <dgm:prSet/>
      <dgm:spPr/>
      <dgm:t>
        <a:bodyPr/>
        <a:lstStyle/>
        <a:p>
          <a:endParaRPr lang="en-US"/>
        </a:p>
      </dgm:t>
    </dgm:pt>
    <dgm:pt modelId="{B18BB095-2EB8-3B48-B0D4-0CD71F93CB80}" type="sibTrans" cxnId="{90E570D6-96EA-724D-9585-190AA126BEF2}">
      <dgm:prSet/>
      <dgm:spPr/>
      <dgm:t>
        <a:bodyPr/>
        <a:lstStyle/>
        <a:p>
          <a:endParaRPr lang="en-US"/>
        </a:p>
      </dgm:t>
    </dgm:pt>
    <dgm:pt modelId="{D3E299DA-10EF-E34C-9873-6CE27780BFED}">
      <dgm:prSet phldrT="[Text]"/>
      <dgm:spPr/>
      <dgm:t>
        <a:bodyPr/>
        <a:lstStyle/>
        <a:p>
          <a:r>
            <a:rPr lang="en-US" dirty="0"/>
            <a:t>Maintaining Constant Velocity</a:t>
          </a:r>
        </a:p>
      </dgm:t>
    </dgm:pt>
    <dgm:pt modelId="{F1239989-42BC-4C45-B1F5-E087126ADB84}" type="parTrans" cxnId="{EC985B1E-3A40-174E-8D7F-8D913FCC873E}">
      <dgm:prSet/>
      <dgm:spPr/>
      <dgm:t>
        <a:bodyPr/>
        <a:lstStyle/>
        <a:p>
          <a:endParaRPr lang="en-US"/>
        </a:p>
      </dgm:t>
    </dgm:pt>
    <dgm:pt modelId="{8DF778B8-26EA-674B-9EEB-F97DFBF4A952}" type="sibTrans" cxnId="{EC985B1E-3A40-174E-8D7F-8D913FCC873E}">
      <dgm:prSet/>
      <dgm:spPr/>
      <dgm:t>
        <a:bodyPr/>
        <a:lstStyle/>
        <a:p>
          <a:endParaRPr lang="en-US"/>
        </a:p>
      </dgm:t>
    </dgm:pt>
    <dgm:pt modelId="{AB127525-720D-334A-B7F4-0A5127D54ECD}" type="pres">
      <dgm:prSet presAssocID="{049CD911-F936-D34B-994A-4617396CC785}" presName="diagram" presStyleCnt="0">
        <dgm:presLayoutVars>
          <dgm:chPref val="1"/>
          <dgm:dir/>
          <dgm:animOne val="branch"/>
          <dgm:animLvl val="lvl"/>
          <dgm:resizeHandles/>
        </dgm:presLayoutVars>
      </dgm:prSet>
      <dgm:spPr/>
    </dgm:pt>
    <dgm:pt modelId="{5770C873-C9A7-0F44-9C8E-F2116C261158}" type="pres">
      <dgm:prSet presAssocID="{E8B2B8E8-4C56-BB45-87EE-018D87A29908}" presName="root" presStyleCnt="0"/>
      <dgm:spPr/>
    </dgm:pt>
    <dgm:pt modelId="{616E7A35-1BC4-8A4D-BAB4-0AC7200CFAFA}" type="pres">
      <dgm:prSet presAssocID="{E8B2B8E8-4C56-BB45-87EE-018D87A29908}" presName="rootComposite" presStyleCnt="0"/>
      <dgm:spPr/>
    </dgm:pt>
    <dgm:pt modelId="{EA91893A-DED0-3F41-ADFC-1256629F3C0A}" type="pres">
      <dgm:prSet presAssocID="{E8B2B8E8-4C56-BB45-87EE-018D87A29908}" presName="rootText" presStyleLbl="node1" presStyleIdx="0" presStyleCnt="4"/>
      <dgm:spPr/>
    </dgm:pt>
    <dgm:pt modelId="{FBEF18CC-BEFC-6649-AB30-7224696408CC}" type="pres">
      <dgm:prSet presAssocID="{E8B2B8E8-4C56-BB45-87EE-018D87A29908}" presName="rootConnector" presStyleLbl="node1" presStyleIdx="0" presStyleCnt="4"/>
      <dgm:spPr/>
    </dgm:pt>
    <dgm:pt modelId="{16625085-4EE0-A045-B15E-17E6F77A9222}" type="pres">
      <dgm:prSet presAssocID="{E8B2B8E8-4C56-BB45-87EE-018D87A29908}" presName="childShape" presStyleCnt="0"/>
      <dgm:spPr/>
    </dgm:pt>
    <dgm:pt modelId="{3FE386EE-D7A7-E047-AC08-5A2BEE07A3E0}" type="pres">
      <dgm:prSet presAssocID="{C82DBE78-5EAD-EA4D-A838-C1A774E16B5C}" presName="Name13" presStyleLbl="parChTrans1D2" presStyleIdx="0" presStyleCnt="6"/>
      <dgm:spPr/>
    </dgm:pt>
    <dgm:pt modelId="{B3C67FFB-89D6-B443-A949-CA41F6E5AB77}" type="pres">
      <dgm:prSet presAssocID="{9E56590C-B442-A34D-B71D-7D9A7A2DE9D8}" presName="childText" presStyleLbl="bgAcc1" presStyleIdx="0" presStyleCnt="6">
        <dgm:presLayoutVars>
          <dgm:bulletEnabled val="1"/>
        </dgm:presLayoutVars>
      </dgm:prSet>
      <dgm:spPr/>
    </dgm:pt>
    <dgm:pt modelId="{4A9D369F-2612-BA40-B31B-F46A3B2E0E7E}" type="pres">
      <dgm:prSet presAssocID="{9A1B2CB8-19A1-8E46-94AA-FD362107A1C9}" presName="root" presStyleCnt="0"/>
      <dgm:spPr/>
    </dgm:pt>
    <dgm:pt modelId="{72F8BFAB-6816-1A4E-BCDD-628B2EA7FF97}" type="pres">
      <dgm:prSet presAssocID="{9A1B2CB8-19A1-8E46-94AA-FD362107A1C9}" presName="rootComposite" presStyleCnt="0"/>
      <dgm:spPr/>
    </dgm:pt>
    <dgm:pt modelId="{0655BAFA-37B2-8849-9792-2984085C1009}" type="pres">
      <dgm:prSet presAssocID="{9A1B2CB8-19A1-8E46-94AA-FD362107A1C9}" presName="rootText" presStyleLbl="node1" presStyleIdx="1" presStyleCnt="4"/>
      <dgm:spPr/>
    </dgm:pt>
    <dgm:pt modelId="{A8CF5578-CF6E-0547-9ACC-1AFE53C4AE1D}" type="pres">
      <dgm:prSet presAssocID="{9A1B2CB8-19A1-8E46-94AA-FD362107A1C9}" presName="rootConnector" presStyleLbl="node1" presStyleIdx="1" presStyleCnt="4"/>
      <dgm:spPr/>
    </dgm:pt>
    <dgm:pt modelId="{816FCB8B-6B25-784C-9615-2258B9DD4E89}" type="pres">
      <dgm:prSet presAssocID="{9A1B2CB8-19A1-8E46-94AA-FD362107A1C9}" presName="childShape" presStyleCnt="0"/>
      <dgm:spPr/>
    </dgm:pt>
    <dgm:pt modelId="{7EA36406-4269-4049-9CB8-3A9F9BCB76E3}" type="pres">
      <dgm:prSet presAssocID="{16F82FD3-BAB7-6B49-B45B-EFE64F38DD67}" presName="Name13" presStyleLbl="parChTrans1D2" presStyleIdx="1" presStyleCnt="6"/>
      <dgm:spPr/>
    </dgm:pt>
    <dgm:pt modelId="{9BA7AAE1-3352-D64D-8518-ED53E5D3FDE7}" type="pres">
      <dgm:prSet presAssocID="{1577675D-EB18-9444-842F-6959E56DF4CB}" presName="childText" presStyleLbl="bgAcc1" presStyleIdx="1" presStyleCnt="6">
        <dgm:presLayoutVars>
          <dgm:bulletEnabled val="1"/>
        </dgm:presLayoutVars>
      </dgm:prSet>
      <dgm:spPr/>
    </dgm:pt>
    <dgm:pt modelId="{03063679-7E54-9642-ACC7-CE52CFA7670B}" type="pres">
      <dgm:prSet presAssocID="{523CE3C4-8FE4-BD4D-A41C-FD23E547377D}" presName="root" presStyleCnt="0"/>
      <dgm:spPr/>
    </dgm:pt>
    <dgm:pt modelId="{3C32157A-5848-AE43-A8C7-935121D55C23}" type="pres">
      <dgm:prSet presAssocID="{523CE3C4-8FE4-BD4D-A41C-FD23E547377D}" presName="rootComposite" presStyleCnt="0"/>
      <dgm:spPr/>
    </dgm:pt>
    <dgm:pt modelId="{D6141832-0156-9241-BB38-16FC2473B0BD}" type="pres">
      <dgm:prSet presAssocID="{523CE3C4-8FE4-BD4D-A41C-FD23E547377D}" presName="rootText" presStyleLbl="node1" presStyleIdx="2" presStyleCnt="4" custScaleY="145216"/>
      <dgm:spPr/>
    </dgm:pt>
    <dgm:pt modelId="{A95D0688-E645-114A-98FF-B22DB6C54418}" type="pres">
      <dgm:prSet presAssocID="{523CE3C4-8FE4-BD4D-A41C-FD23E547377D}" presName="rootConnector" presStyleLbl="node1" presStyleIdx="2" presStyleCnt="4"/>
      <dgm:spPr/>
    </dgm:pt>
    <dgm:pt modelId="{360C8F74-26A5-4540-98F2-8EBCA3838296}" type="pres">
      <dgm:prSet presAssocID="{523CE3C4-8FE4-BD4D-A41C-FD23E547377D}" presName="childShape" presStyleCnt="0"/>
      <dgm:spPr/>
    </dgm:pt>
    <dgm:pt modelId="{0402EE0E-D53A-A544-AD01-7BFF307CAD11}" type="pres">
      <dgm:prSet presAssocID="{CFEE73E8-9817-554F-9F6A-1F3F42BDF8D7}" presName="Name13" presStyleLbl="parChTrans1D2" presStyleIdx="2" presStyleCnt="6"/>
      <dgm:spPr/>
    </dgm:pt>
    <dgm:pt modelId="{07098B4D-0E5A-7E4E-8D7D-9FD75F355FB8}" type="pres">
      <dgm:prSet presAssocID="{365B68D8-58B7-9246-8A3A-A591B5705CB3}" presName="childText" presStyleLbl="bgAcc1" presStyleIdx="2" presStyleCnt="6">
        <dgm:presLayoutVars>
          <dgm:bulletEnabled val="1"/>
        </dgm:presLayoutVars>
      </dgm:prSet>
      <dgm:spPr/>
    </dgm:pt>
    <dgm:pt modelId="{24C17379-279C-0E46-8373-6AC6B1F1B9B4}" type="pres">
      <dgm:prSet presAssocID="{16C4B901-A909-C64B-ACC3-3070A8728B57}" presName="Name13" presStyleLbl="parChTrans1D2" presStyleIdx="3" presStyleCnt="6"/>
      <dgm:spPr/>
    </dgm:pt>
    <dgm:pt modelId="{284F0567-6914-FE4C-9D11-7DE56B11C88F}" type="pres">
      <dgm:prSet presAssocID="{7DE02E40-26A1-FF4E-ACCD-ED424DCB2A23}" presName="childText" presStyleLbl="bgAcc1" presStyleIdx="3" presStyleCnt="6">
        <dgm:presLayoutVars>
          <dgm:bulletEnabled val="1"/>
        </dgm:presLayoutVars>
      </dgm:prSet>
      <dgm:spPr/>
    </dgm:pt>
    <dgm:pt modelId="{93CAE405-539E-D84F-9703-D415734601DF}" type="pres">
      <dgm:prSet presAssocID="{447CC94A-0421-F34C-B904-220AA35AC976}" presName="root" presStyleCnt="0"/>
      <dgm:spPr/>
    </dgm:pt>
    <dgm:pt modelId="{745FD0E8-B201-C345-81F4-EF39EBE639D7}" type="pres">
      <dgm:prSet presAssocID="{447CC94A-0421-F34C-B904-220AA35AC976}" presName="rootComposite" presStyleCnt="0"/>
      <dgm:spPr/>
    </dgm:pt>
    <dgm:pt modelId="{42F9A397-5EEF-7B49-AD4A-670477D4D382}" type="pres">
      <dgm:prSet presAssocID="{447CC94A-0421-F34C-B904-220AA35AC976}" presName="rootText" presStyleLbl="node1" presStyleIdx="3" presStyleCnt="4"/>
      <dgm:spPr/>
    </dgm:pt>
    <dgm:pt modelId="{CC3A7C29-6B53-3C4A-8545-C132D73B52F5}" type="pres">
      <dgm:prSet presAssocID="{447CC94A-0421-F34C-B904-220AA35AC976}" presName="rootConnector" presStyleLbl="node1" presStyleIdx="3" presStyleCnt="4"/>
      <dgm:spPr/>
    </dgm:pt>
    <dgm:pt modelId="{DDED21C0-BC05-A64C-8B68-59ACBFEC13DA}" type="pres">
      <dgm:prSet presAssocID="{447CC94A-0421-F34C-B904-220AA35AC976}" presName="childShape" presStyleCnt="0"/>
      <dgm:spPr/>
    </dgm:pt>
    <dgm:pt modelId="{FAC5E3A0-8353-844B-A4E2-F08A8688B6AA}" type="pres">
      <dgm:prSet presAssocID="{44944C57-5528-3C45-A358-9BB6E7743311}" presName="Name13" presStyleLbl="parChTrans1D2" presStyleIdx="4" presStyleCnt="6"/>
      <dgm:spPr/>
    </dgm:pt>
    <dgm:pt modelId="{AD739B30-3FB6-0F4E-BFD8-6FC3A72E9EC5}" type="pres">
      <dgm:prSet presAssocID="{F2B9B905-955C-7444-AD96-8BBD7C9EF9D1}" presName="childText" presStyleLbl="bgAcc1" presStyleIdx="4" presStyleCnt="6">
        <dgm:presLayoutVars>
          <dgm:bulletEnabled val="1"/>
        </dgm:presLayoutVars>
      </dgm:prSet>
      <dgm:spPr/>
    </dgm:pt>
    <dgm:pt modelId="{611E106A-974E-A74E-AD5D-D446DEAB7F89}" type="pres">
      <dgm:prSet presAssocID="{F1239989-42BC-4C45-B1F5-E087126ADB84}" presName="Name13" presStyleLbl="parChTrans1D2" presStyleIdx="5" presStyleCnt="6"/>
      <dgm:spPr/>
    </dgm:pt>
    <dgm:pt modelId="{68BA57D5-0189-7F49-A409-BC168D073982}" type="pres">
      <dgm:prSet presAssocID="{D3E299DA-10EF-E34C-9873-6CE27780BFED}" presName="childText" presStyleLbl="bgAcc1" presStyleIdx="5" presStyleCnt="6">
        <dgm:presLayoutVars>
          <dgm:bulletEnabled val="1"/>
        </dgm:presLayoutVars>
      </dgm:prSet>
      <dgm:spPr/>
    </dgm:pt>
  </dgm:ptLst>
  <dgm:cxnLst>
    <dgm:cxn modelId="{F05B2A00-2925-3B4E-A727-D75596204C4D}" srcId="{E8B2B8E8-4C56-BB45-87EE-018D87A29908}" destId="{9E56590C-B442-A34D-B71D-7D9A7A2DE9D8}" srcOrd="0" destOrd="0" parTransId="{C82DBE78-5EAD-EA4D-A838-C1A774E16B5C}" sibTransId="{564C3C97-6B18-BE4C-B568-D452D2705CC1}"/>
    <dgm:cxn modelId="{35E6030B-10BE-D847-9831-50540F3F207D}" type="presOf" srcId="{523CE3C4-8FE4-BD4D-A41C-FD23E547377D}" destId="{A95D0688-E645-114A-98FF-B22DB6C54418}" srcOrd="1" destOrd="0" presId="urn:microsoft.com/office/officeart/2005/8/layout/hierarchy3"/>
    <dgm:cxn modelId="{9A41630B-517E-174A-8763-11FD446B0E48}" srcId="{447CC94A-0421-F34C-B904-220AA35AC976}" destId="{F2B9B905-955C-7444-AD96-8BBD7C9EF9D1}" srcOrd="0" destOrd="0" parTransId="{44944C57-5528-3C45-A358-9BB6E7743311}" sibTransId="{85D6F88C-6A5C-8C40-BC55-FEBA936C6569}"/>
    <dgm:cxn modelId="{7A45750D-8FDC-3F41-AD83-D462B22B2DEA}" srcId="{049CD911-F936-D34B-994A-4617396CC785}" destId="{E8B2B8E8-4C56-BB45-87EE-018D87A29908}" srcOrd="0" destOrd="0" parTransId="{B2B496AF-2F0D-F248-9AF8-57F3BC83DA22}" sibTransId="{A998B475-A996-4849-815C-573ED736E1CD}"/>
    <dgm:cxn modelId="{6E24D51C-D80C-CB42-B66C-31F365604B07}" srcId="{049CD911-F936-D34B-994A-4617396CC785}" destId="{9A1B2CB8-19A1-8E46-94AA-FD362107A1C9}" srcOrd="1" destOrd="0" parTransId="{ACAFCC32-20B7-BD4E-A00F-8BD390CF2C78}" sibTransId="{E54EB457-1D28-5D4C-883A-99534D4A2E11}"/>
    <dgm:cxn modelId="{EC985B1E-3A40-174E-8D7F-8D913FCC873E}" srcId="{447CC94A-0421-F34C-B904-220AA35AC976}" destId="{D3E299DA-10EF-E34C-9873-6CE27780BFED}" srcOrd="1" destOrd="0" parTransId="{F1239989-42BC-4C45-B1F5-E087126ADB84}" sibTransId="{8DF778B8-26EA-674B-9EEB-F97DFBF4A952}"/>
    <dgm:cxn modelId="{0DA59627-7569-6C4D-AC73-F1CA8DC53BF9}" type="presOf" srcId="{F1239989-42BC-4C45-B1F5-E087126ADB84}" destId="{611E106A-974E-A74E-AD5D-D446DEAB7F89}" srcOrd="0" destOrd="0" presId="urn:microsoft.com/office/officeart/2005/8/layout/hierarchy3"/>
    <dgm:cxn modelId="{7DCE172C-BF77-7842-AF16-B947F4F67EFA}" type="presOf" srcId="{CFEE73E8-9817-554F-9F6A-1F3F42BDF8D7}" destId="{0402EE0E-D53A-A544-AD01-7BFF307CAD11}" srcOrd="0" destOrd="0" presId="urn:microsoft.com/office/officeart/2005/8/layout/hierarchy3"/>
    <dgm:cxn modelId="{08F4322D-685F-F04B-948A-4466D03FF5DF}" type="presOf" srcId="{447CC94A-0421-F34C-B904-220AA35AC976}" destId="{42F9A397-5EEF-7B49-AD4A-670477D4D382}" srcOrd="0" destOrd="0" presId="urn:microsoft.com/office/officeart/2005/8/layout/hierarchy3"/>
    <dgm:cxn modelId="{23819C3F-6CE8-3246-9119-F653007BD9A2}" type="presOf" srcId="{7DE02E40-26A1-FF4E-ACCD-ED424DCB2A23}" destId="{284F0567-6914-FE4C-9D11-7DE56B11C88F}" srcOrd="0" destOrd="0" presId="urn:microsoft.com/office/officeart/2005/8/layout/hierarchy3"/>
    <dgm:cxn modelId="{ADB6DB5F-6D3A-BE4D-8572-73138155994C}" type="presOf" srcId="{E8B2B8E8-4C56-BB45-87EE-018D87A29908}" destId="{EA91893A-DED0-3F41-ADFC-1256629F3C0A}" srcOrd="0" destOrd="0" presId="urn:microsoft.com/office/officeart/2005/8/layout/hierarchy3"/>
    <dgm:cxn modelId="{A658A441-DA89-6244-8B5D-FABB40B7BB6C}" type="presOf" srcId="{9A1B2CB8-19A1-8E46-94AA-FD362107A1C9}" destId="{0655BAFA-37B2-8849-9792-2984085C1009}" srcOrd="0" destOrd="0" presId="urn:microsoft.com/office/officeart/2005/8/layout/hierarchy3"/>
    <dgm:cxn modelId="{6BC5D561-EF91-C748-B837-23157D3A55AA}" srcId="{049CD911-F936-D34B-994A-4617396CC785}" destId="{523CE3C4-8FE4-BD4D-A41C-FD23E547377D}" srcOrd="2" destOrd="0" parTransId="{82CAA31C-1A83-C546-8918-792949E6C2D2}" sibTransId="{02B4B992-B2A6-E445-9CAE-008A3DD79E18}"/>
    <dgm:cxn modelId="{20206C63-5C23-FB4B-9A21-DDC1FD430461}" type="presOf" srcId="{C82DBE78-5EAD-EA4D-A838-C1A774E16B5C}" destId="{3FE386EE-D7A7-E047-AC08-5A2BEE07A3E0}" srcOrd="0" destOrd="0" presId="urn:microsoft.com/office/officeart/2005/8/layout/hierarchy3"/>
    <dgm:cxn modelId="{BC17004B-3BE5-0541-8997-601A9A27DCA9}" type="presOf" srcId="{447CC94A-0421-F34C-B904-220AA35AC976}" destId="{CC3A7C29-6B53-3C4A-8545-C132D73B52F5}" srcOrd="1" destOrd="0" presId="urn:microsoft.com/office/officeart/2005/8/layout/hierarchy3"/>
    <dgm:cxn modelId="{D6ED0A51-C2BF-A44B-9C4A-AAD641052CA3}" type="presOf" srcId="{16F82FD3-BAB7-6B49-B45B-EFE64F38DD67}" destId="{7EA36406-4269-4049-9CB8-3A9F9BCB76E3}" srcOrd="0" destOrd="0" presId="urn:microsoft.com/office/officeart/2005/8/layout/hierarchy3"/>
    <dgm:cxn modelId="{ED6B1959-3DB3-6A47-934C-D3C5E2AB5539}" type="presOf" srcId="{1577675D-EB18-9444-842F-6959E56DF4CB}" destId="{9BA7AAE1-3352-D64D-8518-ED53E5D3FDE7}" srcOrd="0" destOrd="0" presId="urn:microsoft.com/office/officeart/2005/8/layout/hierarchy3"/>
    <dgm:cxn modelId="{94B81B59-F34A-BD4C-BC40-B18A0B91EED8}" type="presOf" srcId="{44944C57-5528-3C45-A358-9BB6E7743311}" destId="{FAC5E3A0-8353-844B-A4E2-F08A8688B6AA}" srcOrd="0" destOrd="0" presId="urn:microsoft.com/office/officeart/2005/8/layout/hierarchy3"/>
    <dgm:cxn modelId="{C6940E97-4339-D249-B7E5-E69A6A05CEE8}" type="presOf" srcId="{D3E299DA-10EF-E34C-9873-6CE27780BFED}" destId="{68BA57D5-0189-7F49-A409-BC168D073982}" srcOrd="0" destOrd="0" presId="urn:microsoft.com/office/officeart/2005/8/layout/hierarchy3"/>
    <dgm:cxn modelId="{745F51A2-B197-3742-AA88-5F7044D38A36}" type="presOf" srcId="{9E56590C-B442-A34D-B71D-7D9A7A2DE9D8}" destId="{B3C67FFB-89D6-B443-A949-CA41F6E5AB77}" srcOrd="0" destOrd="0" presId="urn:microsoft.com/office/officeart/2005/8/layout/hierarchy3"/>
    <dgm:cxn modelId="{04BE82C2-BE0D-A04E-9FCF-69A8CB00E3CB}" type="presOf" srcId="{16C4B901-A909-C64B-ACC3-3070A8728B57}" destId="{24C17379-279C-0E46-8373-6AC6B1F1B9B4}" srcOrd="0" destOrd="0" presId="urn:microsoft.com/office/officeart/2005/8/layout/hierarchy3"/>
    <dgm:cxn modelId="{4754BECA-6B1C-6B43-B18D-3269E65452A9}" type="presOf" srcId="{523CE3C4-8FE4-BD4D-A41C-FD23E547377D}" destId="{D6141832-0156-9241-BB38-16FC2473B0BD}" srcOrd="0" destOrd="0" presId="urn:microsoft.com/office/officeart/2005/8/layout/hierarchy3"/>
    <dgm:cxn modelId="{007B0FCC-7BBA-0147-AEA9-8BE1082530A5}" type="presOf" srcId="{049CD911-F936-D34B-994A-4617396CC785}" destId="{AB127525-720D-334A-B7F4-0A5127D54ECD}" srcOrd="0" destOrd="0" presId="urn:microsoft.com/office/officeart/2005/8/layout/hierarchy3"/>
    <dgm:cxn modelId="{16C4CED2-D003-714D-A372-AB940E224FDD}" type="presOf" srcId="{365B68D8-58B7-9246-8A3A-A591B5705CB3}" destId="{07098B4D-0E5A-7E4E-8D7D-9FD75F355FB8}" srcOrd="0" destOrd="0" presId="urn:microsoft.com/office/officeart/2005/8/layout/hierarchy3"/>
    <dgm:cxn modelId="{90E570D6-96EA-724D-9585-190AA126BEF2}" srcId="{523CE3C4-8FE4-BD4D-A41C-FD23E547377D}" destId="{7DE02E40-26A1-FF4E-ACCD-ED424DCB2A23}" srcOrd="1" destOrd="0" parTransId="{16C4B901-A909-C64B-ACC3-3070A8728B57}" sibTransId="{B18BB095-2EB8-3B48-B0D4-0CD71F93CB80}"/>
    <dgm:cxn modelId="{0B1189DB-BA8D-C34A-8CB8-36EEB169B17D}" type="presOf" srcId="{9A1B2CB8-19A1-8E46-94AA-FD362107A1C9}" destId="{A8CF5578-CF6E-0547-9ACC-1AFE53C4AE1D}" srcOrd="1" destOrd="0" presId="urn:microsoft.com/office/officeart/2005/8/layout/hierarchy3"/>
    <dgm:cxn modelId="{FCE29BDB-ADD1-004C-A57A-B5967D3AAB94}" srcId="{049CD911-F936-D34B-994A-4617396CC785}" destId="{447CC94A-0421-F34C-B904-220AA35AC976}" srcOrd="3" destOrd="0" parTransId="{5F805198-EF3E-FB47-AA0A-C4C0E54819B1}" sibTransId="{CB72C29C-10C3-B64F-BDF0-AF646FDDC524}"/>
    <dgm:cxn modelId="{FAC2D1DD-B341-054E-A4BD-F3C5089050C6}" type="presOf" srcId="{E8B2B8E8-4C56-BB45-87EE-018D87A29908}" destId="{FBEF18CC-BEFC-6649-AB30-7224696408CC}" srcOrd="1" destOrd="0" presId="urn:microsoft.com/office/officeart/2005/8/layout/hierarchy3"/>
    <dgm:cxn modelId="{CAE012DF-2FFD-514C-81DB-3A11047AB606}" srcId="{523CE3C4-8FE4-BD4D-A41C-FD23E547377D}" destId="{365B68D8-58B7-9246-8A3A-A591B5705CB3}" srcOrd="0" destOrd="0" parTransId="{CFEE73E8-9817-554F-9F6A-1F3F42BDF8D7}" sibTransId="{BB5D163F-DA08-3F4F-A263-5D151A7ADBC1}"/>
    <dgm:cxn modelId="{42475BEC-CDD9-9843-9B91-5AA05DDEFF11}" srcId="{9A1B2CB8-19A1-8E46-94AA-FD362107A1C9}" destId="{1577675D-EB18-9444-842F-6959E56DF4CB}" srcOrd="0" destOrd="0" parTransId="{16F82FD3-BAB7-6B49-B45B-EFE64F38DD67}" sibTransId="{C5ED3D27-8BAD-E84E-861C-8F8AB6C2E028}"/>
    <dgm:cxn modelId="{5CE64DFD-B8D1-B940-8CA6-CA089232599A}" type="presOf" srcId="{F2B9B905-955C-7444-AD96-8BBD7C9EF9D1}" destId="{AD739B30-3FB6-0F4E-BFD8-6FC3A72E9EC5}" srcOrd="0" destOrd="0" presId="urn:microsoft.com/office/officeart/2005/8/layout/hierarchy3"/>
    <dgm:cxn modelId="{AEBC328C-A929-0F40-B0EA-5B785C0B6B8A}" type="presParOf" srcId="{AB127525-720D-334A-B7F4-0A5127D54ECD}" destId="{5770C873-C9A7-0F44-9C8E-F2116C261158}" srcOrd="0" destOrd="0" presId="urn:microsoft.com/office/officeart/2005/8/layout/hierarchy3"/>
    <dgm:cxn modelId="{BFF94523-8450-6B45-B5B4-CFFEB0941909}" type="presParOf" srcId="{5770C873-C9A7-0F44-9C8E-F2116C261158}" destId="{616E7A35-1BC4-8A4D-BAB4-0AC7200CFAFA}" srcOrd="0" destOrd="0" presId="urn:microsoft.com/office/officeart/2005/8/layout/hierarchy3"/>
    <dgm:cxn modelId="{1AFF2385-8B1E-EB4C-AAD6-F9D7E8ECFDB0}" type="presParOf" srcId="{616E7A35-1BC4-8A4D-BAB4-0AC7200CFAFA}" destId="{EA91893A-DED0-3F41-ADFC-1256629F3C0A}" srcOrd="0" destOrd="0" presId="urn:microsoft.com/office/officeart/2005/8/layout/hierarchy3"/>
    <dgm:cxn modelId="{A51D0D27-9C79-3245-B73D-3E4FE0FB3132}" type="presParOf" srcId="{616E7A35-1BC4-8A4D-BAB4-0AC7200CFAFA}" destId="{FBEF18CC-BEFC-6649-AB30-7224696408CC}" srcOrd="1" destOrd="0" presId="urn:microsoft.com/office/officeart/2005/8/layout/hierarchy3"/>
    <dgm:cxn modelId="{C4BCBFE5-C932-DF4F-B38E-6F0DAA01AC19}" type="presParOf" srcId="{5770C873-C9A7-0F44-9C8E-F2116C261158}" destId="{16625085-4EE0-A045-B15E-17E6F77A9222}" srcOrd="1" destOrd="0" presId="urn:microsoft.com/office/officeart/2005/8/layout/hierarchy3"/>
    <dgm:cxn modelId="{EFD6D584-E4D9-EF4A-A754-22EF55FAC0A2}" type="presParOf" srcId="{16625085-4EE0-A045-B15E-17E6F77A9222}" destId="{3FE386EE-D7A7-E047-AC08-5A2BEE07A3E0}" srcOrd="0" destOrd="0" presId="urn:microsoft.com/office/officeart/2005/8/layout/hierarchy3"/>
    <dgm:cxn modelId="{9829807A-D64E-464A-9000-C0A3E0024633}" type="presParOf" srcId="{16625085-4EE0-A045-B15E-17E6F77A9222}" destId="{B3C67FFB-89D6-B443-A949-CA41F6E5AB77}" srcOrd="1" destOrd="0" presId="urn:microsoft.com/office/officeart/2005/8/layout/hierarchy3"/>
    <dgm:cxn modelId="{5F873CF8-53BD-C849-B565-E630AC53D332}" type="presParOf" srcId="{AB127525-720D-334A-B7F4-0A5127D54ECD}" destId="{4A9D369F-2612-BA40-B31B-F46A3B2E0E7E}" srcOrd="1" destOrd="0" presId="urn:microsoft.com/office/officeart/2005/8/layout/hierarchy3"/>
    <dgm:cxn modelId="{4BAE5CF2-81AA-B144-AD73-691C02767701}" type="presParOf" srcId="{4A9D369F-2612-BA40-B31B-F46A3B2E0E7E}" destId="{72F8BFAB-6816-1A4E-BCDD-628B2EA7FF97}" srcOrd="0" destOrd="0" presId="urn:microsoft.com/office/officeart/2005/8/layout/hierarchy3"/>
    <dgm:cxn modelId="{8C40D199-7287-BA4F-8AAE-DD6908FDCDAF}" type="presParOf" srcId="{72F8BFAB-6816-1A4E-BCDD-628B2EA7FF97}" destId="{0655BAFA-37B2-8849-9792-2984085C1009}" srcOrd="0" destOrd="0" presId="urn:microsoft.com/office/officeart/2005/8/layout/hierarchy3"/>
    <dgm:cxn modelId="{D71AC5F4-8A6C-EE43-A5E6-1A5C2CFAEE86}" type="presParOf" srcId="{72F8BFAB-6816-1A4E-BCDD-628B2EA7FF97}" destId="{A8CF5578-CF6E-0547-9ACC-1AFE53C4AE1D}" srcOrd="1" destOrd="0" presId="urn:microsoft.com/office/officeart/2005/8/layout/hierarchy3"/>
    <dgm:cxn modelId="{7A5991DE-35A7-2345-A015-DD88B0B83705}" type="presParOf" srcId="{4A9D369F-2612-BA40-B31B-F46A3B2E0E7E}" destId="{816FCB8B-6B25-784C-9615-2258B9DD4E89}" srcOrd="1" destOrd="0" presId="urn:microsoft.com/office/officeart/2005/8/layout/hierarchy3"/>
    <dgm:cxn modelId="{CC073CAD-6CD7-6344-9BB5-BA311E930FB3}" type="presParOf" srcId="{816FCB8B-6B25-784C-9615-2258B9DD4E89}" destId="{7EA36406-4269-4049-9CB8-3A9F9BCB76E3}" srcOrd="0" destOrd="0" presId="urn:microsoft.com/office/officeart/2005/8/layout/hierarchy3"/>
    <dgm:cxn modelId="{30FA3A82-07A1-9443-82A9-EF993D888B74}" type="presParOf" srcId="{816FCB8B-6B25-784C-9615-2258B9DD4E89}" destId="{9BA7AAE1-3352-D64D-8518-ED53E5D3FDE7}" srcOrd="1" destOrd="0" presId="urn:microsoft.com/office/officeart/2005/8/layout/hierarchy3"/>
    <dgm:cxn modelId="{AAE495AA-CFD8-5241-AFF8-67A715A7ED7A}" type="presParOf" srcId="{AB127525-720D-334A-B7F4-0A5127D54ECD}" destId="{03063679-7E54-9642-ACC7-CE52CFA7670B}" srcOrd="2" destOrd="0" presId="urn:microsoft.com/office/officeart/2005/8/layout/hierarchy3"/>
    <dgm:cxn modelId="{CF9366C6-C96C-4F49-AB58-B53C8D8B7E00}" type="presParOf" srcId="{03063679-7E54-9642-ACC7-CE52CFA7670B}" destId="{3C32157A-5848-AE43-A8C7-935121D55C23}" srcOrd="0" destOrd="0" presId="urn:microsoft.com/office/officeart/2005/8/layout/hierarchy3"/>
    <dgm:cxn modelId="{496EC6BD-574C-3241-AFA6-8372070B425F}" type="presParOf" srcId="{3C32157A-5848-AE43-A8C7-935121D55C23}" destId="{D6141832-0156-9241-BB38-16FC2473B0BD}" srcOrd="0" destOrd="0" presId="urn:microsoft.com/office/officeart/2005/8/layout/hierarchy3"/>
    <dgm:cxn modelId="{B4000553-DFB9-DC41-9432-0164D1A9B958}" type="presParOf" srcId="{3C32157A-5848-AE43-A8C7-935121D55C23}" destId="{A95D0688-E645-114A-98FF-B22DB6C54418}" srcOrd="1" destOrd="0" presId="urn:microsoft.com/office/officeart/2005/8/layout/hierarchy3"/>
    <dgm:cxn modelId="{9C3E320C-6F79-1A4D-80F9-BAE22A3B926B}" type="presParOf" srcId="{03063679-7E54-9642-ACC7-CE52CFA7670B}" destId="{360C8F74-26A5-4540-98F2-8EBCA3838296}" srcOrd="1" destOrd="0" presId="urn:microsoft.com/office/officeart/2005/8/layout/hierarchy3"/>
    <dgm:cxn modelId="{6E41EE3D-E5FD-0547-A0D6-05C6B2993B2B}" type="presParOf" srcId="{360C8F74-26A5-4540-98F2-8EBCA3838296}" destId="{0402EE0E-D53A-A544-AD01-7BFF307CAD11}" srcOrd="0" destOrd="0" presId="urn:microsoft.com/office/officeart/2005/8/layout/hierarchy3"/>
    <dgm:cxn modelId="{A7444C66-3285-1A4C-93E1-F403F624DA0C}" type="presParOf" srcId="{360C8F74-26A5-4540-98F2-8EBCA3838296}" destId="{07098B4D-0E5A-7E4E-8D7D-9FD75F355FB8}" srcOrd="1" destOrd="0" presId="urn:microsoft.com/office/officeart/2005/8/layout/hierarchy3"/>
    <dgm:cxn modelId="{0AB796FD-4EC7-D54F-AA71-2A370EE5BA83}" type="presParOf" srcId="{360C8F74-26A5-4540-98F2-8EBCA3838296}" destId="{24C17379-279C-0E46-8373-6AC6B1F1B9B4}" srcOrd="2" destOrd="0" presId="urn:microsoft.com/office/officeart/2005/8/layout/hierarchy3"/>
    <dgm:cxn modelId="{28F45F7D-FFAE-6B44-B82D-1D7EB0B3D1DD}" type="presParOf" srcId="{360C8F74-26A5-4540-98F2-8EBCA3838296}" destId="{284F0567-6914-FE4C-9D11-7DE56B11C88F}" srcOrd="3" destOrd="0" presId="urn:microsoft.com/office/officeart/2005/8/layout/hierarchy3"/>
    <dgm:cxn modelId="{1B8D99F2-0A0F-F648-939E-8858B85BED3D}" type="presParOf" srcId="{AB127525-720D-334A-B7F4-0A5127D54ECD}" destId="{93CAE405-539E-D84F-9703-D415734601DF}" srcOrd="3" destOrd="0" presId="urn:microsoft.com/office/officeart/2005/8/layout/hierarchy3"/>
    <dgm:cxn modelId="{3000149F-3CB8-F94D-87AD-611C9BD308E0}" type="presParOf" srcId="{93CAE405-539E-D84F-9703-D415734601DF}" destId="{745FD0E8-B201-C345-81F4-EF39EBE639D7}" srcOrd="0" destOrd="0" presId="urn:microsoft.com/office/officeart/2005/8/layout/hierarchy3"/>
    <dgm:cxn modelId="{967C9424-8E50-4541-9849-66E5E75EDE9D}" type="presParOf" srcId="{745FD0E8-B201-C345-81F4-EF39EBE639D7}" destId="{42F9A397-5EEF-7B49-AD4A-670477D4D382}" srcOrd="0" destOrd="0" presId="urn:microsoft.com/office/officeart/2005/8/layout/hierarchy3"/>
    <dgm:cxn modelId="{816C1079-0313-A645-B740-47F094F01970}" type="presParOf" srcId="{745FD0E8-B201-C345-81F4-EF39EBE639D7}" destId="{CC3A7C29-6B53-3C4A-8545-C132D73B52F5}" srcOrd="1" destOrd="0" presId="urn:microsoft.com/office/officeart/2005/8/layout/hierarchy3"/>
    <dgm:cxn modelId="{D19E5A6E-184F-5748-AC8A-9CEE8F8244F0}" type="presParOf" srcId="{93CAE405-539E-D84F-9703-D415734601DF}" destId="{DDED21C0-BC05-A64C-8B68-59ACBFEC13DA}" srcOrd="1" destOrd="0" presId="urn:microsoft.com/office/officeart/2005/8/layout/hierarchy3"/>
    <dgm:cxn modelId="{78BA6F1D-20F7-7243-A238-3E995517705A}" type="presParOf" srcId="{DDED21C0-BC05-A64C-8B68-59ACBFEC13DA}" destId="{FAC5E3A0-8353-844B-A4E2-F08A8688B6AA}" srcOrd="0" destOrd="0" presId="urn:microsoft.com/office/officeart/2005/8/layout/hierarchy3"/>
    <dgm:cxn modelId="{FEC1172A-77B9-8340-85FF-E2511F59167A}" type="presParOf" srcId="{DDED21C0-BC05-A64C-8B68-59ACBFEC13DA}" destId="{AD739B30-3FB6-0F4E-BFD8-6FC3A72E9EC5}" srcOrd="1" destOrd="0" presId="urn:microsoft.com/office/officeart/2005/8/layout/hierarchy3"/>
    <dgm:cxn modelId="{AADDCAC4-FB2E-E340-AB61-DF1EF748E0D5}" type="presParOf" srcId="{DDED21C0-BC05-A64C-8B68-59ACBFEC13DA}" destId="{611E106A-974E-A74E-AD5D-D446DEAB7F89}" srcOrd="2" destOrd="0" presId="urn:microsoft.com/office/officeart/2005/8/layout/hierarchy3"/>
    <dgm:cxn modelId="{F4AC63C2-0386-994C-81EA-4EBAD7EB7C22}" type="presParOf" srcId="{DDED21C0-BC05-A64C-8B68-59ACBFEC13DA}" destId="{68BA57D5-0189-7F49-A409-BC168D073982}" srcOrd="3" destOrd="0" presId="urn:microsoft.com/office/officeart/2005/8/layout/hierarchy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FAD029C-B1ED-40B1-9456-397A910C101C}" type="doc">
      <dgm:prSet loTypeId="urn:microsoft.com/office/officeart/2005/8/layout/bProcess3" loCatId="process" qsTypeId="urn:microsoft.com/office/officeart/2005/8/quickstyle/simple1" qsCatId="simple" csTypeId="urn:microsoft.com/office/officeart/2005/8/colors/accent1_2" csCatId="accent1" phldr="1"/>
      <dgm:spPr/>
    </dgm:pt>
    <dgm:pt modelId="{0A391DFD-F78E-4B99-8750-B2722CC682A4}">
      <dgm:prSet phldrT="[Text]"/>
      <dgm:spPr/>
      <dgm:t>
        <a:bodyPr/>
        <a:lstStyle/>
        <a:p>
          <a:r>
            <a:rPr lang="en-US" dirty="0"/>
            <a:t>Record </a:t>
          </a:r>
          <a:r>
            <a:rPr lang="en-US" dirty="0" err="1"/>
            <a:t>ROSbag</a:t>
          </a:r>
          <a:r>
            <a:rPr lang="en-US" dirty="0"/>
            <a:t> With image Topic</a:t>
          </a:r>
        </a:p>
      </dgm:t>
    </dgm:pt>
    <dgm:pt modelId="{8D60B2DC-6383-4C44-9B44-BE8A41C2B3F4}" type="parTrans" cxnId="{CA953596-7B47-4E62-8278-AC79E90AC0FA}">
      <dgm:prSet/>
      <dgm:spPr/>
      <dgm:t>
        <a:bodyPr/>
        <a:lstStyle/>
        <a:p>
          <a:endParaRPr lang="en-US"/>
        </a:p>
      </dgm:t>
    </dgm:pt>
    <dgm:pt modelId="{8D09D5E5-89FA-4FCD-9026-04BD4B2B6CB9}" type="sibTrans" cxnId="{CA953596-7B47-4E62-8278-AC79E90AC0FA}">
      <dgm:prSet/>
      <dgm:spPr/>
      <dgm:t>
        <a:bodyPr/>
        <a:lstStyle/>
        <a:p>
          <a:endParaRPr lang="en-US"/>
        </a:p>
      </dgm:t>
    </dgm:pt>
    <dgm:pt modelId="{43D58A07-AD7B-48C9-9F96-529F31589CB9}">
      <dgm:prSet phldrT="[Text]"/>
      <dgm:spPr/>
      <dgm:t>
        <a:bodyPr/>
        <a:lstStyle/>
        <a:p>
          <a:r>
            <a:rPr lang="en-US" dirty="0" err="1"/>
            <a:t>Apriltag</a:t>
          </a:r>
          <a:r>
            <a:rPr lang="en-US" baseline="0" dirty="0"/>
            <a:t> ROS Node</a:t>
          </a:r>
          <a:endParaRPr lang="en-US" dirty="0"/>
        </a:p>
      </dgm:t>
    </dgm:pt>
    <dgm:pt modelId="{DD07B8CB-B16E-44FF-B91C-47D6B1A7BEC0}" type="parTrans" cxnId="{7F4BB6B6-D1A4-40DA-B88E-317C2ABBCBBC}">
      <dgm:prSet/>
      <dgm:spPr/>
      <dgm:t>
        <a:bodyPr/>
        <a:lstStyle/>
        <a:p>
          <a:endParaRPr lang="en-US"/>
        </a:p>
      </dgm:t>
    </dgm:pt>
    <dgm:pt modelId="{1266415C-98EE-41E7-BF80-A56A9405DDF8}" type="sibTrans" cxnId="{7F4BB6B6-D1A4-40DA-B88E-317C2ABBCBBC}">
      <dgm:prSet/>
      <dgm:spPr/>
      <dgm:t>
        <a:bodyPr/>
        <a:lstStyle/>
        <a:p>
          <a:endParaRPr lang="en-US"/>
        </a:p>
      </dgm:t>
    </dgm:pt>
    <dgm:pt modelId="{A71A3A03-C084-4727-9201-501D7C0E2DD3}">
      <dgm:prSet/>
      <dgm:spPr/>
      <dgm:t>
        <a:bodyPr/>
        <a:lstStyle/>
        <a:p>
          <a:r>
            <a:rPr lang="en-US"/>
            <a:t>Train,Test and Validation Set</a:t>
          </a:r>
          <a:endParaRPr lang="en-US" dirty="0"/>
        </a:p>
      </dgm:t>
    </dgm:pt>
    <dgm:pt modelId="{5706A521-C8FC-4794-B762-D54395EFEA75}" type="parTrans" cxnId="{CC3E3FB5-854A-4829-B95D-EE54DC35DD08}">
      <dgm:prSet/>
      <dgm:spPr/>
      <dgm:t>
        <a:bodyPr/>
        <a:lstStyle/>
        <a:p>
          <a:endParaRPr lang="en-US"/>
        </a:p>
      </dgm:t>
    </dgm:pt>
    <dgm:pt modelId="{BF0D7811-C697-4660-938B-7724B22DCC86}" type="sibTrans" cxnId="{CC3E3FB5-854A-4829-B95D-EE54DC35DD08}">
      <dgm:prSet/>
      <dgm:spPr/>
      <dgm:t>
        <a:bodyPr/>
        <a:lstStyle/>
        <a:p>
          <a:endParaRPr lang="en-US"/>
        </a:p>
      </dgm:t>
    </dgm:pt>
    <dgm:pt modelId="{817E3E12-DD7F-44FC-821C-8D9CE9F00FBD}">
      <dgm:prSet/>
      <dgm:spPr/>
      <dgm:t>
        <a:bodyPr/>
        <a:lstStyle/>
        <a:p>
          <a:r>
            <a:rPr lang="en-US"/>
            <a:t>Manual Annotation</a:t>
          </a:r>
          <a:endParaRPr lang="en-US" dirty="0"/>
        </a:p>
      </dgm:t>
    </dgm:pt>
    <dgm:pt modelId="{328EF0F9-BFB2-4FCA-B94F-C75952461908}" type="parTrans" cxnId="{BAF582C0-7E00-40BD-A1E2-A09BD5E2EFEA}">
      <dgm:prSet/>
      <dgm:spPr/>
      <dgm:t>
        <a:bodyPr/>
        <a:lstStyle/>
        <a:p>
          <a:endParaRPr lang="en-US"/>
        </a:p>
      </dgm:t>
    </dgm:pt>
    <dgm:pt modelId="{E0F6E9F7-AF88-4ADB-83E2-A69E1D8BFA03}" type="sibTrans" cxnId="{BAF582C0-7E00-40BD-A1E2-A09BD5E2EFEA}">
      <dgm:prSet/>
      <dgm:spPr/>
      <dgm:t>
        <a:bodyPr/>
        <a:lstStyle/>
        <a:p>
          <a:endParaRPr lang="en-US"/>
        </a:p>
      </dgm:t>
    </dgm:pt>
    <dgm:pt modelId="{54E20FFA-6C1E-48EB-A146-55BBFFF7C8B9}" type="pres">
      <dgm:prSet presAssocID="{7FAD029C-B1ED-40B1-9456-397A910C101C}" presName="Name0" presStyleCnt="0">
        <dgm:presLayoutVars>
          <dgm:dir/>
          <dgm:resizeHandles val="exact"/>
        </dgm:presLayoutVars>
      </dgm:prSet>
      <dgm:spPr/>
    </dgm:pt>
    <dgm:pt modelId="{C0FEF186-124D-4F40-ACCC-8632BCF02031}" type="pres">
      <dgm:prSet presAssocID="{0A391DFD-F78E-4B99-8750-B2722CC682A4}" presName="node" presStyleLbl="node1" presStyleIdx="0" presStyleCnt="4">
        <dgm:presLayoutVars>
          <dgm:bulletEnabled val="1"/>
        </dgm:presLayoutVars>
      </dgm:prSet>
      <dgm:spPr/>
    </dgm:pt>
    <dgm:pt modelId="{7EEF8D8E-98AB-4723-9C87-8168F66784E7}" type="pres">
      <dgm:prSet presAssocID="{8D09D5E5-89FA-4FCD-9026-04BD4B2B6CB9}" presName="sibTrans" presStyleLbl="sibTrans1D1" presStyleIdx="0" presStyleCnt="3"/>
      <dgm:spPr/>
    </dgm:pt>
    <dgm:pt modelId="{6443A145-F4BC-42D5-9E9D-83AA9D9B11A8}" type="pres">
      <dgm:prSet presAssocID="{8D09D5E5-89FA-4FCD-9026-04BD4B2B6CB9}" presName="connectorText" presStyleLbl="sibTrans1D1" presStyleIdx="0" presStyleCnt="3"/>
      <dgm:spPr/>
    </dgm:pt>
    <dgm:pt modelId="{27C96B3B-C540-41EA-B935-0C682F58A131}" type="pres">
      <dgm:prSet presAssocID="{43D58A07-AD7B-48C9-9F96-529F31589CB9}" presName="node" presStyleLbl="node1" presStyleIdx="1" presStyleCnt="4">
        <dgm:presLayoutVars>
          <dgm:bulletEnabled val="1"/>
        </dgm:presLayoutVars>
      </dgm:prSet>
      <dgm:spPr/>
    </dgm:pt>
    <dgm:pt modelId="{E5394C73-B6EC-45C3-8F8B-4710FDA8A89F}" type="pres">
      <dgm:prSet presAssocID="{1266415C-98EE-41E7-BF80-A56A9405DDF8}" presName="sibTrans" presStyleLbl="sibTrans1D1" presStyleIdx="1" presStyleCnt="3"/>
      <dgm:spPr/>
    </dgm:pt>
    <dgm:pt modelId="{A0B39DCD-34E1-47C6-A694-E68C461BDFC3}" type="pres">
      <dgm:prSet presAssocID="{1266415C-98EE-41E7-BF80-A56A9405DDF8}" presName="connectorText" presStyleLbl="sibTrans1D1" presStyleIdx="1" presStyleCnt="3"/>
      <dgm:spPr/>
    </dgm:pt>
    <dgm:pt modelId="{E1519E4C-CA9D-4671-BBD6-C62E54D5F0E2}" type="pres">
      <dgm:prSet presAssocID="{817E3E12-DD7F-44FC-821C-8D9CE9F00FBD}" presName="node" presStyleLbl="node1" presStyleIdx="2" presStyleCnt="4">
        <dgm:presLayoutVars>
          <dgm:bulletEnabled val="1"/>
        </dgm:presLayoutVars>
      </dgm:prSet>
      <dgm:spPr/>
    </dgm:pt>
    <dgm:pt modelId="{A98DC56B-F09A-483B-BF6C-5413915FC95F}" type="pres">
      <dgm:prSet presAssocID="{E0F6E9F7-AF88-4ADB-83E2-A69E1D8BFA03}" presName="sibTrans" presStyleLbl="sibTrans1D1" presStyleIdx="2" presStyleCnt="3"/>
      <dgm:spPr/>
    </dgm:pt>
    <dgm:pt modelId="{B881C7FB-76D1-4E92-8BFD-5CCC0C2AD614}" type="pres">
      <dgm:prSet presAssocID="{E0F6E9F7-AF88-4ADB-83E2-A69E1D8BFA03}" presName="connectorText" presStyleLbl="sibTrans1D1" presStyleIdx="2" presStyleCnt="3"/>
      <dgm:spPr/>
    </dgm:pt>
    <dgm:pt modelId="{E6459046-B3C6-4CEE-8E0D-F1FDB11ACC68}" type="pres">
      <dgm:prSet presAssocID="{A71A3A03-C084-4727-9201-501D7C0E2DD3}" presName="node" presStyleLbl="node1" presStyleIdx="3" presStyleCnt="4">
        <dgm:presLayoutVars>
          <dgm:bulletEnabled val="1"/>
        </dgm:presLayoutVars>
      </dgm:prSet>
      <dgm:spPr/>
    </dgm:pt>
  </dgm:ptLst>
  <dgm:cxnLst>
    <dgm:cxn modelId="{1DFA5E10-8C07-44E6-BC1C-6200441BA97E}" type="presOf" srcId="{8D09D5E5-89FA-4FCD-9026-04BD4B2B6CB9}" destId="{7EEF8D8E-98AB-4723-9C87-8168F66784E7}" srcOrd="0" destOrd="0" presId="urn:microsoft.com/office/officeart/2005/8/layout/bProcess3"/>
    <dgm:cxn modelId="{18E9862F-56CA-44EC-AC73-0284FBE12BCC}" type="presOf" srcId="{1266415C-98EE-41E7-BF80-A56A9405DDF8}" destId="{E5394C73-B6EC-45C3-8F8B-4710FDA8A89F}" srcOrd="0" destOrd="0" presId="urn:microsoft.com/office/officeart/2005/8/layout/bProcess3"/>
    <dgm:cxn modelId="{CB93EE3B-8351-4576-B345-3DAED9166797}" type="presOf" srcId="{0A391DFD-F78E-4B99-8750-B2722CC682A4}" destId="{C0FEF186-124D-4F40-ACCC-8632BCF02031}" srcOrd="0" destOrd="0" presId="urn:microsoft.com/office/officeart/2005/8/layout/bProcess3"/>
    <dgm:cxn modelId="{26E46F69-8CB8-458E-87BA-2A0DCEC092B6}" type="presOf" srcId="{E0F6E9F7-AF88-4ADB-83E2-A69E1D8BFA03}" destId="{B881C7FB-76D1-4E92-8BFD-5CCC0C2AD614}" srcOrd="1" destOrd="0" presId="urn:microsoft.com/office/officeart/2005/8/layout/bProcess3"/>
    <dgm:cxn modelId="{BB05914C-3073-4F9B-BB15-F3F4B31C18AD}" type="presOf" srcId="{E0F6E9F7-AF88-4ADB-83E2-A69E1D8BFA03}" destId="{A98DC56B-F09A-483B-BF6C-5413915FC95F}" srcOrd="0" destOrd="0" presId="urn:microsoft.com/office/officeart/2005/8/layout/bProcess3"/>
    <dgm:cxn modelId="{69F8D050-3B35-4A93-88D5-5801653319D6}" type="presOf" srcId="{7FAD029C-B1ED-40B1-9456-397A910C101C}" destId="{54E20FFA-6C1E-48EB-A146-55BBFFF7C8B9}" srcOrd="0" destOrd="0" presId="urn:microsoft.com/office/officeart/2005/8/layout/bProcess3"/>
    <dgm:cxn modelId="{A81C9074-9515-433C-8283-48DF7A1D602C}" type="presOf" srcId="{43D58A07-AD7B-48C9-9F96-529F31589CB9}" destId="{27C96B3B-C540-41EA-B935-0C682F58A131}" srcOrd="0" destOrd="0" presId="urn:microsoft.com/office/officeart/2005/8/layout/bProcess3"/>
    <dgm:cxn modelId="{08F0F359-7689-4E2F-8EA7-BBC8B50276EA}" type="presOf" srcId="{A71A3A03-C084-4727-9201-501D7C0E2DD3}" destId="{E6459046-B3C6-4CEE-8E0D-F1FDB11ACC68}" srcOrd="0" destOrd="0" presId="urn:microsoft.com/office/officeart/2005/8/layout/bProcess3"/>
    <dgm:cxn modelId="{4D81967D-4CE3-4722-995F-5D359A535A8E}" type="presOf" srcId="{817E3E12-DD7F-44FC-821C-8D9CE9F00FBD}" destId="{E1519E4C-CA9D-4671-BBD6-C62E54D5F0E2}" srcOrd="0" destOrd="0" presId="urn:microsoft.com/office/officeart/2005/8/layout/bProcess3"/>
    <dgm:cxn modelId="{CA953596-7B47-4E62-8278-AC79E90AC0FA}" srcId="{7FAD029C-B1ED-40B1-9456-397A910C101C}" destId="{0A391DFD-F78E-4B99-8750-B2722CC682A4}" srcOrd="0" destOrd="0" parTransId="{8D60B2DC-6383-4C44-9B44-BE8A41C2B3F4}" sibTransId="{8D09D5E5-89FA-4FCD-9026-04BD4B2B6CB9}"/>
    <dgm:cxn modelId="{7A37C49E-5D93-4911-A412-4F1785949C09}" type="presOf" srcId="{8D09D5E5-89FA-4FCD-9026-04BD4B2B6CB9}" destId="{6443A145-F4BC-42D5-9E9D-83AA9D9B11A8}" srcOrd="1" destOrd="0" presId="urn:microsoft.com/office/officeart/2005/8/layout/bProcess3"/>
    <dgm:cxn modelId="{CC3E3FB5-854A-4829-B95D-EE54DC35DD08}" srcId="{7FAD029C-B1ED-40B1-9456-397A910C101C}" destId="{A71A3A03-C084-4727-9201-501D7C0E2DD3}" srcOrd="3" destOrd="0" parTransId="{5706A521-C8FC-4794-B762-D54395EFEA75}" sibTransId="{BF0D7811-C697-4660-938B-7724B22DCC86}"/>
    <dgm:cxn modelId="{7F4BB6B6-D1A4-40DA-B88E-317C2ABBCBBC}" srcId="{7FAD029C-B1ED-40B1-9456-397A910C101C}" destId="{43D58A07-AD7B-48C9-9F96-529F31589CB9}" srcOrd="1" destOrd="0" parTransId="{DD07B8CB-B16E-44FF-B91C-47D6B1A7BEC0}" sibTransId="{1266415C-98EE-41E7-BF80-A56A9405DDF8}"/>
    <dgm:cxn modelId="{BAF582C0-7E00-40BD-A1E2-A09BD5E2EFEA}" srcId="{7FAD029C-B1ED-40B1-9456-397A910C101C}" destId="{817E3E12-DD7F-44FC-821C-8D9CE9F00FBD}" srcOrd="2" destOrd="0" parTransId="{328EF0F9-BFB2-4FCA-B94F-C75952461908}" sibTransId="{E0F6E9F7-AF88-4ADB-83E2-A69E1D8BFA03}"/>
    <dgm:cxn modelId="{095FF4CB-7E48-486E-B676-C7860570AE96}" type="presOf" srcId="{1266415C-98EE-41E7-BF80-A56A9405DDF8}" destId="{A0B39DCD-34E1-47C6-A694-E68C461BDFC3}" srcOrd="1" destOrd="0" presId="urn:microsoft.com/office/officeart/2005/8/layout/bProcess3"/>
    <dgm:cxn modelId="{DC382792-C9D3-425C-97DE-0EB1BD8F2E77}" type="presParOf" srcId="{54E20FFA-6C1E-48EB-A146-55BBFFF7C8B9}" destId="{C0FEF186-124D-4F40-ACCC-8632BCF02031}" srcOrd="0" destOrd="0" presId="urn:microsoft.com/office/officeart/2005/8/layout/bProcess3"/>
    <dgm:cxn modelId="{7D26213E-89A0-4872-B101-71EE0AA5FB24}" type="presParOf" srcId="{54E20FFA-6C1E-48EB-A146-55BBFFF7C8B9}" destId="{7EEF8D8E-98AB-4723-9C87-8168F66784E7}" srcOrd="1" destOrd="0" presId="urn:microsoft.com/office/officeart/2005/8/layout/bProcess3"/>
    <dgm:cxn modelId="{D652269D-5FE8-4354-987A-02CCF277B4EF}" type="presParOf" srcId="{7EEF8D8E-98AB-4723-9C87-8168F66784E7}" destId="{6443A145-F4BC-42D5-9E9D-83AA9D9B11A8}" srcOrd="0" destOrd="0" presId="urn:microsoft.com/office/officeart/2005/8/layout/bProcess3"/>
    <dgm:cxn modelId="{E808A5D7-8816-45FE-842B-B005D135E4A0}" type="presParOf" srcId="{54E20FFA-6C1E-48EB-A146-55BBFFF7C8B9}" destId="{27C96B3B-C540-41EA-B935-0C682F58A131}" srcOrd="2" destOrd="0" presId="urn:microsoft.com/office/officeart/2005/8/layout/bProcess3"/>
    <dgm:cxn modelId="{F313FFA5-F1AB-425F-B7A8-1BCC607C6F10}" type="presParOf" srcId="{54E20FFA-6C1E-48EB-A146-55BBFFF7C8B9}" destId="{E5394C73-B6EC-45C3-8F8B-4710FDA8A89F}" srcOrd="3" destOrd="0" presId="urn:microsoft.com/office/officeart/2005/8/layout/bProcess3"/>
    <dgm:cxn modelId="{7084E6AA-3D1A-43B5-8185-17196E0346D2}" type="presParOf" srcId="{E5394C73-B6EC-45C3-8F8B-4710FDA8A89F}" destId="{A0B39DCD-34E1-47C6-A694-E68C461BDFC3}" srcOrd="0" destOrd="0" presId="urn:microsoft.com/office/officeart/2005/8/layout/bProcess3"/>
    <dgm:cxn modelId="{F68724F9-5B93-4ACC-BB8B-2CA0F7A483C4}" type="presParOf" srcId="{54E20FFA-6C1E-48EB-A146-55BBFFF7C8B9}" destId="{E1519E4C-CA9D-4671-BBD6-C62E54D5F0E2}" srcOrd="4" destOrd="0" presId="urn:microsoft.com/office/officeart/2005/8/layout/bProcess3"/>
    <dgm:cxn modelId="{11607F40-CA38-4226-A987-6AA6E4AFE50C}" type="presParOf" srcId="{54E20FFA-6C1E-48EB-A146-55BBFFF7C8B9}" destId="{A98DC56B-F09A-483B-BF6C-5413915FC95F}" srcOrd="5" destOrd="0" presId="urn:microsoft.com/office/officeart/2005/8/layout/bProcess3"/>
    <dgm:cxn modelId="{5DE149CF-DA54-4148-A8D7-8B4357F3FC7D}" type="presParOf" srcId="{A98DC56B-F09A-483B-BF6C-5413915FC95F}" destId="{B881C7FB-76D1-4E92-8BFD-5CCC0C2AD614}" srcOrd="0" destOrd="0" presId="urn:microsoft.com/office/officeart/2005/8/layout/bProcess3"/>
    <dgm:cxn modelId="{32CD9883-558C-474E-BDD3-305930685E91}" type="presParOf" srcId="{54E20FFA-6C1E-48EB-A146-55BBFFF7C8B9}" destId="{E6459046-B3C6-4CEE-8E0D-F1FDB11ACC68}" srcOrd="6" destOrd="0" presId="urn:microsoft.com/office/officeart/2005/8/layout/b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91893A-DED0-3F41-ADFC-1256629F3C0A}">
      <dsp:nvSpPr>
        <dsp:cNvPr id="0" name=""/>
        <dsp:cNvSpPr/>
      </dsp:nvSpPr>
      <dsp:spPr>
        <a:xfrm>
          <a:off x="32411" y="1819"/>
          <a:ext cx="2200163" cy="1100081"/>
        </a:xfrm>
        <a:prstGeom prst="roundRect">
          <a:avLst>
            <a:gd name="adj" fmla="val 10000"/>
          </a:avLst>
        </a:prstGeom>
        <a:solidFill>
          <a:schemeClr val="accent2">
            <a:hueOff val="0"/>
            <a:satOff val="0"/>
            <a:lumOff val="0"/>
            <a:alphaOff val="0"/>
          </a:schemeClr>
        </a:solidFill>
        <a:ln w="28575"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0960" tIns="40640" rIns="60960" bIns="40640" numCol="1" spcCol="1270" anchor="ctr" anchorCtr="0">
          <a:noAutofit/>
        </a:bodyPr>
        <a:lstStyle/>
        <a:p>
          <a:pPr marL="0" lvl="0" indent="0" algn="ctr" defTabSz="1422400">
            <a:lnSpc>
              <a:spcPct val="90000"/>
            </a:lnSpc>
            <a:spcBef>
              <a:spcPct val="0"/>
            </a:spcBef>
            <a:spcAft>
              <a:spcPct val="35000"/>
            </a:spcAft>
            <a:buNone/>
          </a:pPr>
          <a:r>
            <a:rPr lang="en-US" sz="3200" kern="1200" dirty="0"/>
            <a:t>Task Planning</a:t>
          </a:r>
        </a:p>
      </dsp:txBody>
      <dsp:txXfrm>
        <a:off x="64631" y="34039"/>
        <a:ext cx="2135723" cy="1035641"/>
      </dsp:txXfrm>
    </dsp:sp>
    <dsp:sp modelId="{3FE386EE-D7A7-E047-AC08-5A2BEE07A3E0}">
      <dsp:nvSpPr>
        <dsp:cNvPr id="0" name=""/>
        <dsp:cNvSpPr/>
      </dsp:nvSpPr>
      <dsp:spPr>
        <a:xfrm>
          <a:off x="252428" y="1101901"/>
          <a:ext cx="220016" cy="825061"/>
        </a:xfrm>
        <a:custGeom>
          <a:avLst/>
          <a:gdLst/>
          <a:ahLst/>
          <a:cxnLst/>
          <a:rect l="0" t="0" r="0" b="0"/>
          <a:pathLst>
            <a:path>
              <a:moveTo>
                <a:pt x="0" y="0"/>
              </a:moveTo>
              <a:lnTo>
                <a:pt x="0" y="825061"/>
              </a:lnTo>
              <a:lnTo>
                <a:pt x="220016" y="825061"/>
              </a:lnTo>
            </a:path>
          </a:pathLst>
        </a:custGeom>
        <a:noFill/>
        <a:ln w="19050" cap="rnd"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3C67FFB-89D6-B443-A949-CA41F6E5AB77}">
      <dsp:nvSpPr>
        <dsp:cNvPr id="0" name=""/>
        <dsp:cNvSpPr/>
      </dsp:nvSpPr>
      <dsp:spPr>
        <a:xfrm>
          <a:off x="472444" y="1376921"/>
          <a:ext cx="1760130" cy="1100081"/>
        </a:xfrm>
        <a:prstGeom prst="roundRect">
          <a:avLst>
            <a:gd name="adj" fmla="val 10000"/>
          </a:avLst>
        </a:prstGeom>
        <a:solidFill>
          <a:schemeClr val="lt1">
            <a:alpha val="90000"/>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Start and Goal Position</a:t>
          </a:r>
        </a:p>
      </dsp:txBody>
      <dsp:txXfrm>
        <a:off x="504664" y="1409141"/>
        <a:ext cx="1695690" cy="1035641"/>
      </dsp:txXfrm>
    </dsp:sp>
    <dsp:sp modelId="{0655BAFA-37B2-8849-9792-2984085C1009}">
      <dsp:nvSpPr>
        <dsp:cNvPr id="0" name=""/>
        <dsp:cNvSpPr/>
      </dsp:nvSpPr>
      <dsp:spPr>
        <a:xfrm>
          <a:off x="2782616" y="1819"/>
          <a:ext cx="2200163" cy="1100081"/>
        </a:xfrm>
        <a:prstGeom prst="roundRect">
          <a:avLst>
            <a:gd name="adj" fmla="val 10000"/>
          </a:avLst>
        </a:prstGeom>
        <a:solidFill>
          <a:schemeClr val="accent2">
            <a:hueOff val="-6588574"/>
            <a:satOff val="300"/>
            <a:lumOff val="0"/>
            <a:alphaOff val="0"/>
          </a:schemeClr>
        </a:solidFill>
        <a:ln w="28575"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0960" tIns="40640" rIns="60960" bIns="40640" numCol="1" spcCol="1270" anchor="ctr" anchorCtr="0">
          <a:noAutofit/>
        </a:bodyPr>
        <a:lstStyle/>
        <a:p>
          <a:pPr marL="0" lvl="0" indent="0" algn="ctr" defTabSz="1422400">
            <a:lnSpc>
              <a:spcPct val="90000"/>
            </a:lnSpc>
            <a:spcBef>
              <a:spcPct val="0"/>
            </a:spcBef>
            <a:spcAft>
              <a:spcPct val="35000"/>
            </a:spcAft>
            <a:buNone/>
          </a:pPr>
          <a:r>
            <a:rPr lang="en-US" sz="3200" kern="1200" dirty="0"/>
            <a:t>Path Planning</a:t>
          </a:r>
        </a:p>
      </dsp:txBody>
      <dsp:txXfrm>
        <a:off x="2814836" y="34039"/>
        <a:ext cx="2135723" cy="1035641"/>
      </dsp:txXfrm>
    </dsp:sp>
    <dsp:sp modelId="{7EA36406-4269-4049-9CB8-3A9F9BCB76E3}">
      <dsp:nvSpPr>
        <dsp:cNvPr id="0" name=""/>
        <dsp:cNvSpPr/>
      </dsp:nvSpPr>
      <dsp:spPr>
        <a:xfrm>
          <a:off x="3002632" y="1101901"/>
          <a:ext cx="220016" cy="825061"/>
        </a:xfrm>
        <a:custGeom>
          <a:avLst/>
          <a:gdLst/>
          <a:ahLst/>
          <a:cxnLst/>
          <a:rect l="0" t="0" r="0" b="0"/>
          <a:pathLst>
            <a:path>
              <a:moveTo>
                <a:pt x="0" y="0"/>
              </a:moveTo>
              <a:lnTo>
                <a:pt x="0" y="825061"/>
              </a:lnTo>
              <a:lnTo>
                <a:pt x="220016" y="825061"/>
              </a:lnTo>
            </a:path>
          </a:pathLst>
        </a:custGeom>
        <a:noFill/>
        <a:ln w="19050" cap="rnd"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BA7AAE1-3352-D64D-8518-ED53E5D3FDE7}">
      <dsp:nvSpPr>
        <dsp:cNvPr id="0" name=""/>
        <dsp:cNvSpPr/>
      </dsp:nvSpPr>
      <dsp:spPr>
        <a:xfrm>
          <a:off x="3222648" y="1376921"/>
          <a:ext cx="1760130" cy="1100081"/>
        </a:xfrm>
        <a:prstGeom prst="roundRect">
          <a:avLst>
            <a:gd name="adj" fmla="val 10000"/>
          </a:avLst>
        </a:prstGeom>
        <a:solidFill>
          <a:schemeClr val="lt1">
            <a:alpha val="90000"/>
            <a:hueOff val="0"/>
            <a:satOff val="0"/>
            <a:lumOff val="0"/>
            <a:alphaOff val="0"/>
          </a:schemeClr>
        </a:solidFill>
        <a:ln w="19050" cap="rnd" cmpd="sng" algn="ctr">
          <a:solidFill>
            <a:schemeClr val="accent2">
              <a:hueOff val="-3953144"/>
              <a:satOff val="18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Sequence of Waypoints</a:t>
          </a:r>
        </a:p>
      </dsp:txBody>
      <dsp:txXfrm>
        <a:off x="3254868" y="1409141"/>
        <a:ext cx="1695690" cy="1035641"/>
      </dsp:txXfrm>
    </dsp:sp>
    <dsp:sp modelId="{D6141832-0156-9241-BB38-16FC2473B0BD}">
      <dsp:nvSpPr>
        <dsp:cNvPr id="0" name=""/>
        <dsp:cNvSpPr/>
      </dsp:nvSpPr>
      <dsp:spPr>
        <a:xfrm>
          <a:off x="5532820" y="1819"/>
          <a:ext cx="2200163" cy="1597494"/>
        </a:xfrm>
        <a:prstGeom prst="roundRect">
          <a:avLst>
            <a:gd name="adj" fmla="val 10000"/>
          </a:avLst>
        </a:prstGeom>
        <a:solidFill>
          <a:schemeClr val="accent2">
            <a:hueOff val="-13177148"/>
            <a:satOff val="601"/>
            <a:lumOff val="0"/>
            <a:alphaOff val="0"/>
          </a:schemeClr>
        </a:solidFill>
        <a:ln w="28575"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0960" tIns="40640" rIns="60960" bIns="40640" numCol="1" spcCol="1270" anchor="ctr" anchorCtr="0">
          <a:noAutofit/>
        </a:bodyPr>
        <a:lstStyle/>
        <a:p>
          <a:pPr marL="0" lvl="0" indent="0" algn="ctr" defTabSz="1422400">
            <a:lnSpc>
              <a:spcPct val="90000"/>
            </a:lnSpc>
            <a:spcBef>
              <a:spcPct val="0"/>
            </a:spcBef>
            <a:spcAft>
              <a:spcPct val="35000"/>
            </a:spcAft>
            <a:buNone/>
          </a:pPr>
          <a:r>
            <a:rPr lang="en-US" sz="3200" kern="1200" dirty="0"/>
            <a:t>Trajectory Generation</a:t>
          </a:r>
        </a:p>
      </dsp:txBody>
      <dsp:txXfrm>
        <a:off x="5579609" y="48608"/>
        <a:ext cx="2106585" cy="1503916"/>
      </dsp:txXfrm>
    </dsp:sp>
    <dsp:sp modelId="{0402EE0E-D53A-A544-AD01-7BFF307CAD11}">
      <dsp:nvSpPr>
        <dsp:cNvPr id="0" name=""/>
        <dsp:cNvSpPr/>
      </dsp:nvSpPr>
      <dsp:spPr>
        <a:xfrm>
          <a:off x="5752836" y="1599314"/>
          <a:ext cx="220016" cy="825061"/>
        </a:xfrm>
        <a:custGeom>
          <a:avLst/>
          <a:gdLst/>
          <a:ahLst/>
          <a:cxnLst/>
          <a:rect l="0" t="0" r="0" b="0"/>
          <a:pathLst>
            <a:path>
              <a:moveTo>
                <a:pt x="0" y="0"/>
              </a:moveTo>
              <a:lnTo>
                <a:pt x="0" y="825061"/>
              </a:lnTo>
              <a:lnTo>
                <a:pt x="220016" y="825061"/>
              </a:lnTo>
            </a:path>
          </a:pathLst>
        </a:custGeom>
        <a:noFill/>
        <a:ln w="19050" cap="rnd"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7098B4D-0E5A-7E4E-8D7D-9FD75F355FB8}">
      <dsp:nvSpPr>
        <dsp:cNvPr id="0" name=""/>
        <dsp:cNvSpPr/>
      </dsp:nvSpPr>
      <dsp:spPr>
        <a:xfrm>
          <a:off x="5972853" y="1874334"/>
          <a:ext cx="1760130" cy="1100081"/>
        </a:xfrm>
        <a:prstGeom prst="roundRect">
          <a:avLst>
            <a:gd name="adj" fmla="val 10000"/>
          </a:avLst>
        </a:prstGeom>
        <a:solidFill>
          <a:schemeClr val="lt1">
            <a:alpha val="90000"/>
            <a:hueOff val="0"/>
            <a:satOff val="0"/>
            <a:lumOff val="0"/>
            <a:alphaOff val="0"/>
          </a:schemeClr>
        </a:solidFill>
        <a:ln w="19050" cap="rnd" cmpd="sng" algn="ctr">
          <a:solidFill>
            <a:schemeClr val="accent2">
              <a:hueOff val="-7906288"/>
              <a:satOff val="36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Minimum Jerk</a:t>
          </a:r>
        </a:p>
      </dsp:txBody>
      <dsp:txXfrm>
        <a:off x="6005073" y="1906554"/>
        <a:ext cx="1695690" cy="1035641"/>
      </dsp:txXfrm>
    </dsp:sp>
    <dsp:sp modelId="{24C17379-279C-0E46-8373-6AC6B1F1B9B4}">
      <dsp:nvSpPr>
        <dsp:cNvPr id="0" name=""/>
        <dsp:cNvSpPr/>
      </dsp:nvSpPr>
      <dsp:spPr>
        <a:xfrm>
          <a:off x="5752836" y="1599314"/>
          <a:ext cx="220016" cy="2200163"/>
        </a:xfrm>
        <a:custGeom>
          <a:avLst/>
          <a:gdLst/>
          <a:ahLst/>
          <a:cxnLst/>
          <a:rect l="0" t="0" r="0" b="0"/>
          <a:pathLst>
            <a:path>
              <a:moveTo>
                <a:pt x="0" y="0"/>
              </a:moveTo>
              <a:lnTo>
                <a:pt x="0" y="2200163"/>
              </a:lnTo>
              <a:lnTo>
                <a:pt x="220016" y="2200163"/>
              </a:lnTo>
            </a:path>
          </a:pathLst>
        </a:custGeom>
        <a:noFill/>
        <a:ln w="19050" cap="rnd"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84F0567-6914-FE4C-9D11-7DE56B11C88F}">
      <dsp:nvSpPr>
        <dsp:cNvPr id="0" name=""/>
        <dsp:cNvSpPr/>
      </dsp:nvSpPr>
      <dsp:spPr>
        <a:xfrm>
          <a:off x="5972853" y="3249436"/>
          <a:ext cx="1760130" cy="1100081"/>
        </a:xfrm>
        <a:prstGeom prst="roundRect">
          <a:avLst>
            <a:gd name="adj" fmla="val 10000"/>
          </a:avLst>
        </a:prstGeom>
        <a:solidFill>
          <a:schemeClr val="lt1">
            <a:alpha val="90000"/>
            <a:hueOff val="0"/>
            <a:satOff val="0"/>
            <a:lumOff val="0"/>
            <a:alphaOff val="0"/>
          </a:schemeClr>
        </a:solidFill>
        <a:ln w="19050" cap="rnd" cmpd="sng" algn="ctr">
          <a:solidFill>
            <a:schemeClr val="accent2">
              <a:hueOff val="-11859433"/>
              <a:satOff val="541"/>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Minimum snap</a:t>
          </a:r>
        </a:p>
      </dsp:txBody>
      <dsp:txXfrm>
        <a:off x="6005073" y="3281656"/>
        <a:ext cx="1695690" cy="1035641"/>
      </dsp:txXfrm>
    </dsp:sp>
    <dsp:sp modelId="{42F9A397-5EEF-7B49-AD4A-670477D4D382}">
      <dsp:nvSpPr>
        <dsp:cNvPr id="0" name=""/>
        <dsp:cNvSpPr/>
      </dsp:nvSpPr>
      <dsp:spPr>
        <a:xfrm>
          <a:off x="8283024" y="1819"/>
          <a:ext cx="2200163" cy="1100081"/>
        </a:xfrm>
        <a:prstGeom prst="roundRect">
          <a:avLst>
            <a:gd name="adj" fmla="val 10000"/>
          </a:avLst>
        </a:prstGeom>
        <a:solidFill>
          <a:schemeClr val="accent2">
            <a:hueOff val="-19765721"/>
            <a:satOff val="901"/>
            <a:lumOff val="0"/>
            <a:alphaOff val="0"/>
          </a:schemeClr>
        </a:solidFill>
        <a:ln w="28575"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60960" tIns="40640" rIns="60960" bIns="40640" numCol="1" spcCol="1270" anchor="ctr" anchorCtr="0">
          <a:noAutofit/>
        </a:bodyPr>
        <a:lstStyle/>
        <a:p>
          <a:pPr marL="0" lvl="0" indent="0" algn="ctr" defTabSz="1422400">
            <a:lnSpc>
              <a:spcPct val="90000"/>
            </a:lnSpc>
            <a:spcBef>
              <a:spcPct val="0"/>
            </a:spcBef>
            <a:spcAft>
              <a:spcPct val="35000"/>
            </a:spcAft>
            <a:buNone/>
          </a:pPr>
          <a:r>
            <a:rPr lang="en-US" sz="3200" kern="1200" dirty="0"/>
            <a:t>Trajectory Following</a:t>
          </a:r>
        </a:p>
      </dsp:txBody>
      <dsp:txXfrm>
        <a:off x="8315244" y="34039"/>
        <a:ext cx="2135723" cy="1035641"/>
      </dsp:txXfrm>
    </dsp:sp>
    <dsp:sp modelId="{FAC5E3A0-8353-844B-A4E2-F08A8688B6AA}">
      <dsp:nvSpPr>
        <dsp:cNvPr id="0" name=""/>
        <dsp:cNvSpPr/>
      </dsp:nvSpPr>
      <dsp:spPr>
        <a:xfrm>
          <a:off x="8503040" y="1101901"/>
          <a:ext cx="220016" cy="825061"/>
        </a:xfrm>
        <a:custGeom>
          <a:avLst/>
          <a:gdLst/>
          <a:ahLst/>
          <a:cxnLst/>
          <a:rect l="0" t="0" r="0" b="0"/>
          <a:pathLst>
            <a:path>
              <a:moveTo>
                <a:pt x="0" y="0"/>
              </a:moveTo>
              <a:lnTo>
                <a:pt x="0" y="825061"/>
              </a:lnTo>
              <a:lnTo>
                <a:pt x="220016" y="825061"/>
              </a:lnTo>
            </a:path>
          </a:pathLst>
        </a:custGeom>
        <a:noFill/>
        <a:ln w="19050" cap="rnd"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739B30-3FB6-0F4E-BFD8-6FC3A72E9EC5}">
      <dsp:nvSpPr>
        <dsp:cNvPr id="0" name=""/>
        <dsp:cNvSpPr/>
      </dsp:nvSpPr>
      <dsp:spPr>
        <a:xfrm>
          <a:off x="8723057" y="1376921"/>
          <a:ext cx="1760130" cy="1100081"/>
        </a:xfrm>
        <a:prstGeom prst="roundRect">
          <a:avLst>
            <a:gd name="adj" fmla="val 10000"/>
          </a:avLst>
        </a:prstGeom>
        <a:solidFill>
          <a:schemeClr val="lt1">
            <a:alpha val="90000"/>
            <a:hueOff val="0"/>
            <a:satOff val="0"/>
            <a:lumOff val="0"/>
            <a:alphaOff val="0"/>
          </a:schemeClr>
        </a:solidFill>
        <a:ln w="19050" cap="rnd" cmpd="sng" algn="ctr">
          <a:solidFill>
            <a:schemeClr val="accent2">
              <a:hueOff val="-15812576"/>
              <a:satOff val="721"/>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Tracking to a predefined trajectory</a:t>
          </a:r>
        </a:p>
      </dsp:txBody>
      <dsp:txXfrm>
        <a:off x="8755277" y="1409141"/>
        <a:ext cx="1695690" cy="1035641"/>
      </dsp:txXfrm>
    </dsp:sp>
    <dsp:sp modelId="{611E106A-974E-A74E-AD5D-D446DEAB7F89}">
      <dsp:nvSpPr>
        <dsp:cNvPr id="0" name=""/>
        <dsp:cNvSpPr/>
      </dsp:nvSpPr>
      <dsp:spPr>
        <a:xfrm>
          <a:off x="8503040" y="1101901"/>
          <a:ext cx="220016" cy="2200163"/>
        </a:xfrm>
        <a:custGeom>
          <a:avLst/>
          <a:gdLst/>
          <a:ahLst/>
          <a:cxnLst/>
          <a:rect l="0" t="0" r="0" b="0"/>
          <a:pathLst>
            <a:path>
              <a:moveTo>
                <a:pt x="0" y="0"/>
              </a:moveTo>
              <a:lnTo>
                <a:pt x="0" y="2200163"/>
              </a:lnTo>
              <a:lnTo>
                <a:pt x="220016" y="2200163"/>
              </a:lnTo>
            </a:path>
          </a:pathLst>
        </a:custGeom>
        <a:noFill/>
        <a:ln w="19050" cap="rnd"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8BA57D5-0189-7F49-A409-BC168D073982}">
      <dsp:nvSpPr>
        <dsp:cNvPr id="0" name=""/>
        <dsp:cNvSpPr/>
      </dsp:nvSpPr>
      <dsp:spPr>
        <a:xfrm>
          <a:off x="8723057" y="2752023"/>
          <a:ext cx="1760130" cy="1100081"/>
        </a:xfrm>
        <a:prstGeom prst="roundRect">
          <a:avLst>
            <a:gd name="adj" fmla="val 10000"/>
          </a:avLst>
        </a:prstGeom>
        <a:solidFill>
          <a:schemeClr val="lt1">
            <a:alpha val="90000"/>
            <a:hueOff val="0"/>
            <a:satOff val="0"/>
            <a:lumOff val="0"/>
            <a:alphaOff val="0"/>
          </a:schemeClr>
        </a:solidFill>
        <a:ln w="19050" cap="rnd" cmpd="sng" algn="ctr">
          <a:solidFill>
            <a:schemeClr val="accent2">
              <a:hueOff val="-19765721"/>
              <a:satOff val="901"/>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Maintaining Constant Velocity</a:t>
          </a:r>
        </a:p>
      </dsp:txBody>
      <dsp:txXfrm>
        <a:off x="8755277" y="2784243"/>
        <a:ext cx="1695690" cy="10356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EF8D8E-98AB-4723-9C87-8168F66784E7}">
      <dsp:nvSpPr>
        <dsp:cNvPr id="0" name=""/>
        <dsp:cNvSpPr/>
      </dsp:nvSpPr>
      <dsp:spPr>
        <a:xfrm>
          <a:off x="2848474" y="871462"/>
          <a:ext cx="624656" cy="91440"/>
        </a:xfrm>
        <a:custGeom>
          <a:avLst/>
          <a:gdLst/>
          <a:ahLst/>
          <a:cxnLst/>
          <a:rect l="0" t="0" r="0" b="0"/>
          <a:pathLst>
            <a:path>
              <a:moveTo>
                <a:pt x="0" y="45720"/>
              </a:moveTo>
              <a:lnTo>
                <a:pt x="624656" y="45720"/>
              </a:lnTo>
            </a:path>
          </a:pathLst>
        </a:custGeom>
        <a:noFill/>
        <a:ln w="9525" cap="rnd"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44421" y="913905"/>
        <a:ext cx="32762" cy="6552"/>
      </dsp:txXfrm>
    </dsp:sp>
    <dsp:sp modelId="{C0FEF186-124D-4F40-ACCC-8632BCF02031}">
      <dsp:nvSpPr>
        <dsp:cNvPr id="0" name=""/>
        <dsp:cNvSpPr/>
      </dsp:nvSpPr>
      <dsp:spPr>
        <a:xfrm>
          <a:off x="1334" y="62500"/>
          <a:ext cx="2848940" cy="1709364"/>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6248" tIns="206248" rIns="206248" bIns="206248" numCol="1" spcCol="1270" anchor="ctr" anchorCtr="0">
          <a:noAutofit/>
        </a:bodyPr>
        <a:lstStyle/>
        <a:p>
          <a:pPr marL="0" lvl="0" indent="0" algn="ctr" defTabSz="1289050">
            <a:lnSpc>
              <a:spcPct val="90000"/>
            </a:lnSpc>
            <a:spcBef>
              <a:spcPct val="0"/>
            </a:spcBef>
            <a:spcAft>
              <a:spcPct val="35000"/>
            </a:spcAft>
            <a:buNone/>
          </a:pPr>
          <a:r>
            <a:rPr lang="en-US" sz="2900" kern="1200" dirty="0"/>
            <a:t>Record </a:t>
          </a:r>
          <a:r>
            <a:rPr lang="en-US" sz="2900" kern="1200" dirty="0" err="1"/>
            <a:t>ROSbag</a:t>
          </a:r>
          <a:r>
            <a:rPr lang="en-US" sz="2900" kern="1200" dirty="0"/>
            <a:t> With image Topic</a:t>
          </a:r>
        </a:p>
      </dsp:txBody>
      <dsp:txXfrm>
        <a:off x="1334" y="62500"/>
        <a:ext cx="2848940" cy="1709364"/>
      </dsp:txXfrm>
    </dsp:sp>
    <dsp:sp modelId="{E5394C73-B6EC-45C3-8F8B-4710FDA8A89F}">
      <dsp:nvSpPr>
        <dsp:cNvPr id="0" name=""/>
        <dsp:cNvSpPr/>
      </dsp:nvSpPr>
      <dsp:spPr>
        <a:xfrm>
          <a:off x="1425804" y="1770064"/>
          <a:ext cx="3504196" cy="624656"/>
        </a:xfrm>
        <a:custGeom>
          <a:avLst/>
          <a:gdLst/>
          <a:ahLst/>
          <a:cxnLst/>
          <a:rect l="0" t="0" r="0" b="0"/>
          <a:pathLst>
            <a:path>
              <a:moveTo>
                <a:pt x="3504196" y="0"/>
              </a:moveTo>
              <a:lnTo>
                <a:pt x="3504196" y="329428"/>
              </a:lnTo>
              <a:lnTo>
                <a:pt x="0" y="329428"/>
              </a:lnTo>
              <a:lnTo>
                <a:pt x="0" y="624656"/>
              </a:lnTo>
            </a:path>
          </a:pathLst>
        </a:custGeom>
        <a:noFill/>
        <a:ln w="9525" cap="rnd"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088779" y="2079116"/>
        <a:ext cx="178246" cy="6552"/>
      </dsp:txXfrm>
    </dsp:sp>
    <dsp:sp modelId="{27C96B3B-C540-41EA-B935-0C682F58A131}">
      <dsp:nvSpPr>
        <dsp:cNvPr id="0" name=""/>
        <dsp:cNvSpPr/>
      </dsp:nvSpPr>
      <dsp:spPr>
        <a:xfrm>
          <a:off x="3505531" y="62500"/>
          <a:ext cx="2848940" cy="1709364"/>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6248" tIns="206248" rIns="206248" bIns="206248" numCol="1" spcCol="1270" anchor="ctr" anchorCtr="0">
          <a:noAutofit/>
        </a:bodyPr>
        <a:lstStyle/>
        <a:p>
          <a:pPr marL="0" lvl="0" indent="0" algn="ctr" defTabSz="1289050">
            <a:lnSpc>
              <a:spcPct val="90000"/>
            </a:lnSpc>
            <a:spcBef>
              <a:spcPct val="0"/>
            </a:spcBef>
            <a:spcAft>
              <a:spcPct val="35000"/>
            </a:spcAft>
            <a:buNone/>
          </a:pPr>
          <a:r>
            <a:rPr lang="en-US" sz="2900" kern="1200" dirty="0" err="1"/>
            <a:t>Apriltag</a:t>
          </a:r>
          <a:r>
            <a:rPr lang="en-US" sz="2900" kern="1200" baseline="0" dirty="0"/>
            <a:t> ROS Node</a:t>
          </a:r>
          <a:endParaRPr lang="en-US" sz="2900" kern="1200" dirty="0"/>
        </a:p>
      </dsp:txBody>
      <dsp:txXfrm>
        <a:off x="3505531" y="62500"/>
        <a:ext cx="2848940" cy="1709364"/>
      </dsp:txXfrm>
    </dsp:sp>
    <dsp:sp modelId="{A98DC56B-F09A-483B-BF6C-5413915FC95F}">
      <dsp:nvSpPr>
        <dsp:cNvPr id="0" name=""/>
        <dsp:cNvSpPr/>
      </dsp:nvSpPr>
      <dsp:spPr>
        <a:xfrm>
          <a:off x="2848474" y="3236082"/>
          <a:ext cx="624656" cy="91440"/>
        </a:xfrm>
        <a:custGeom>
          <a:avLst/>
          <a:gdLst/>
          <a:ahLst/>
          <a:cxnLst/>
          <a:rect l="0" t="0" r="0" b="0"/>
          <a:pathLst>
            <a:path>
              <a:moveTo>
                <a:pt x="0" y="45720"/>
              </a:moveTo>
              <a:lnTo>
                <a:pt x="624656" y="45720"/>
              </a:lnTo>
            </a:path>
          </a:pathLst>
        </a:custGeom>
        <a:noFill/>
        <a:ln w="9525" cap="rnd"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44421" y="3278526"/>
        <a:ext cx="32762" cy="6552"/>
      </dsp:txXfrm>
    </dsp:sp>
    <dsp:sp modelId="{E1519E4C-CA9D-4671-BBD6-C62E54D5F0E2}">
      <dsp:nvSpPr>
        <dsp:cNvPr id="0" name=""/>
        <dsp:cNvSpPr/>
      </dsp:nvSpPr>
      <dsp:spPr>
        <a:xfrm>
          <a:off x="1334" y="2427120"/>
          <a:ext cx="2848940" cy="1709364"/>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6248" tIns="206248" rIns="206248" bIns="206248" numCol="1" spcCol="1270" anchor="ctr" anchorCtr="0">
          <a:noAutofit/>
        </a:bodyPr>
        <a:lstStyle/>
        <a:p>
          <a:pPr marL="0" lvl="0" indent="0" algn="ctr" defTabSz="1289050">
            <a:lnSpc>
              <a:spcPct val="90000"/>
            </a:lnSpc>
            <a:spcBef>
              <a:spcPct val="0"/>
            </a:spcBef>
            <a:spcAft>
              <a:spcPct val="35000"/>
            </a:spcAft>
            <a:buNone/>
          </a:pPr>
          <a:r>
            <a:rPr lang="en-US" sz="2900" kern="1200"/>
            <a:t>Manual Annotation</a:t>
          </a:r>
          <a:endParaRPr lang="en-US" sz="2900" kern="1200" dirty="0"/>
        </a:p>
      </dsp:txBody>
      <dsp:txXfrm>
        <a:off x="1334" y="2427120"/>
        <a:ext cx="2848940" cy="1709364"/>
      </dsp:txXfrm>
    </dsp:sp>
    <dsp:sp modelId="{E6459046-B3C6-4CEE-8E0D-F1FDB11ACC68}">
      <dsp:nvSpPr>
        <dsp:cNvPr id="0" name=""/>
        <dsp:cNvSpPr/>
      </dsp:nvSpPr>
      <dsp:spPr>
        <a:xfrm>
          <a:off x="3505531" y="2427120"/>
          <a:ext cx="2848940" cy="1709364"/>
        </a:xfrm>
        <a:prstGeom prst="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6248" tIns="206248" rIns="206248" bIns="206248" numCol="1" spcCol="1270" anchor="ctr" anchorCtr="0">
          <a:noAutofit/>
        </a:bodyPr>
        <a:lstStyle/>
        <a:p>
          <a:pPr marL="0" lvl="0" indent="0" algn="ctr" defTabSz="1289050">
            <a:lnSpc>
              <a:spcPct val="90000"/>
            </a:lnSpc>
            <a:spcBef>
              <a:spcPct val="0"/>
            </a:spcBef>
            <a:spcAft>
              <a:spcPct val="35000"/>
            </a:spcAft>
            <a:buNone/>
          </a:pPr>
          <a:r>
            <a:rPr lang="en-US" sz="2900" kern="1200"/>
            <a:t>Train,Test and Validation Set</a:t>
          </a:r>
          <a:endParaRPr lang="en-US" sz="2900" kern="1200" dirty="0"/>
        </a:p>
      </dsp:txBody>
      <dsp:txXfrm>
        <a:off x="3505531" y="2427120"/>
        <a:ext cx="2848940" cy="1709364"/>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jpeg>
</file>

<file path=ppt/media/image2.png>
</file>

<file path=ppt/media/image3.png>
</file>

<file path=ppt/media/image4.jp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21D969-CB5E-8D48-BA3A-157EFF402C73}" type="datetimeFigureOut">
              <a:rPr lang="en-US" smtClean="0"/>
              <a:t>5/7/2024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097547-5C09-3F4D-8EC5-5E496BA28993}" type="slidenum">
              <a:rPr lang="en-US" smtClean="0"/>
              <a:t>‹#›</a:t>
            </a:fld>
            <a:endParaRPr lang="en-US"/>
          </a:p>
        </p:txBody>
      </p:sp>
    </p:spTree>
    <p:extLst>
      <p:ext uri="{BB962C8B-B14F-4D97-AF65-F5344CB8AC3E}">
        <p14:creationId xmlns:p14="http://schemas.microsoft.com/office/powerpoint/2010/main" val="10356468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6097547-5C09-3F4D-8EC5-5E496BA28993}" type="slidenum">
              <a:rPr lang="en-US" smtClean="0"/>
              <a:t>1</a:t>
            </a:fld>
            <a:endParaRPr lang="en-US"/>
          </a:p>
        </p:txBody>
      </p:sp>
    </p:spTree>
    <p:extLst>
      <p:ext uri="{BB962C8B-B14F-4D97-AF65-F5344CB8AC3E}">
        <p14:creationId xmlns:p14="http://schemas.microsoft.com/office/powerpoint/2010/main" val="15505023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6097547-5C09-3F4D-8EC5-5E496BA28993}" type="slidenum">
              <a:rPr lang="en-US" smtClean="0"/>
              <a:t>2</a:t>
            </a:fld>
            <a:endParaRPr lang="en-US"/>
          </a:p>
        </p:txBody>
      </p:sp>
    </p:spTree>
    <p:extLst>
      <p:ext uri="{BB962C8B-B14F-4D97-AF65-F5344CB8AC3E}">
        <p14:creationId xmlns:p14="http://schemas.microsoft.com/office/powerpoint/2010/main" val="741313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AutoNum type="arabicPeriod"/>
            </a:pPr>
            <a:r>
              <a:rPr lang="en-US" sz="1800" b="0" i="0" dirty="0">
                <a:solidFill>
                  <a:srgbClr val="000000"/>
                </a:solidFill>
                <a:effectLst/>
                <a:latin typeface="Calibri" panose="020F0502020204030204" pitchFamily="34" charset="0"/>
              </a:rPr>
              <a:t>They are dynamic in nature so state estimation provides the real-time updates on these changes.     </a:t>
            </a:r>
            <a:br>
              <a:rPr lang="en-US" sz="1800" b="0" i="0" dirty="0">
                <a:solidFill>
                  <a:srgbClr val="000000"/>
                </a:solidFill>
                <a:effectLst/>
                <a:latin typeface="Calibri" panose="020F0502020204030204" pitchFamily="34" charset="0"/>
              </a:rPr>
            </a:br>
            <a:r>
              <a:rPr lang="en-US" sz="1800" b="0" i="0" dirty="0">
                <a:solidFill>
                  <a:srgbClr val="000000"/>
                </a:solidFill>
                <a:effectLst/>
                <a:latin typeface="Calibri" panose="020F0502020204030204" pitchFamily="34" charset="0"/>
              </a:rPr>
              <a:t>It forms the foundation for various robotic tasks, including navigation, control, and interaction with the environment. </a:t>
            </a:r>
          </a:p>
          <a:p>
            <a:pPr marL="342900" indent="-342900">
              <a:buAutoNum type="arabicPeriod"/>
            </a:pPr>
            <a:endParaRPr lang="en-US" sz="1800" b="0" i="0" dirty="0">
              <a:solidFill>
                <a:srgbClr val="000000"/>
              </a:solidFill>
              <a:effectLst/>
              <a:latin typeface="Calibri" panose="020F0502020204030204" pitchFamily="34" charset="0"/>
            </a:endParaRPr>
          </a:p>
          <a:p>
            <a:pPr marL="228600" indent="-228600">
              <a:buAutoNum type="arabicPeriod"/>
            </a:pPr>
            <a:r>
              <a:rPr lang="en-US" sz="1800" b="0" i="0" dirty="0">
                <a:solidFill>
                  <a:srgbClr val="000000"/>
                </a:solidFill>
                <a:effectLst/>
                <a:latin typeface="Calibri" panose="020F0502020204030204" pitchFamily="34" charset="0"/>
              </a:rPr>
              <a:t>State: drone position and orientation in 3d space. </a:t>
            </a:r>
          </a:p>
          <a:p>
            <a:pPr marL="228600" indent="-228600">
              <a:buAutoNum type="arabicPeriod"/>
            </a:pPr>
            <a:r>
              <a:rPr lang="en-US" sz="1800" b="0" i="0" dirty="0">
                <a:solidFill>
                  <a:srgbClr val="000000"/>
                </a:solidFill>
                <a:effectLst/>
                <a:latin typeface="Calibri" panose="020F0502020204030204" pitchFamily="34" charset="0"/>
              </a:rPr>
              <a:t>We will discuss this later in the upcoming slides. </a:t>
            </a:r>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16097547-5C09-3F4D-8EC5-5E496BA28993}" type="slidenum">
              <a:rPr lang="en-US" smtClean="0"/>
              <a:t>3</a:t>
            </a:fld>
            <a:endParaRPr lang="en-US"/>
          </a:p>
        </p:txBody>
      </p:sp>
    </p:spTree>
    <p:extLst>
      <p:ext uri="{BB962C8B-B14F-4D97-AF65-F5344CB8AC3E}">
        <p14:creationId xmlns:p14="http://schemas.microsoft.com/office/powerpoint/2010/main" val="17025860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6097547-5C09-3F4D-8EC5-5E496BA28993}" type="slidenum">
              <a:rPr lang="en-US" smtClean="0"/>
              <a:t>4</a:t>
            </a:fld>
            <a:endParaRPr lang="en-US"/>
          </a:p>
        </p:txBody>
      </p:sp>
    </p:spTree>
    <p:extLst>
      <p:ext uri="{BB962C8B-B14F-4D97-AF65-F5344CB8AC3E}">
        <p14:creationId xmlns:p14="http://schemas.microsoft.com/office/powerpoint/2010/main" val="263520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6097547-5C09-3F4D-8EC5-5E496BA28993}" type="slidenum">
              <a:rPr lang="en-US" smtClean="0"/>
              <a:t>5</a:t>
            </a:fld>
            <a:endParaRPr lang="en-US"/>
          </a:p>
        </p:txBody>
      </p:sp>
    </p:spTree>
    <p:extLst>
      <p:ext uri="{BB962C8B-B14F-4D97-AF65-F5344CB8AC3E}">
        <p14:creationId xmlns:p14="http://schemas.microsoft.com/office/powerpoint/2010/main" val="7119310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Minimum jerk minimizes the rate of change of acceleration</a:t>
            </a:r>
          </a:p>
          <a:p>
            <a:r>
              <a:rPr lang="en-US" b="0" i="0" dirty="0">
                <a:solidFill>
                  <a:srgbClr val="D1D5DB"/>
                </a:solidFill>
                <a:effectLst/>
                <a:latin typeface="Söhne"/>
              </a:rPr>
              <a:t>Minimum snap minimizes the rate of change of jerk, resulting in smoother flight.</a:t>
            </a:r>
            <a:endParaRPr lang="en-US" dirty="0"/>
          </a:p>
        </p:txBody>
      </p:sp>
      <p:sp>
        <p:nvSpPr>
          <p:cNvPr id="4" name="Slide Number Placeholder 3"/>
          <p:cNvSpPr>
            <a:spLocks noGrp="1"/>
          </p:cNvSpPr>
          <p:nvPr>
            <p:ph type="sldNum" sz="quarter" idx="5"/>
          </p:nvPr>
        </p:nvSpPr>
        <p:spPr/>
        <p:txBody>
          <a:bodyPr/>
          <a:lstStyle/>
          <a:p>
            <a:fld id="{16097547-5C09-3F4D-8EC5-5E496BA28993}" type="slidenum">
              <a:rPr lang="en-US" smtClean="0"/>
              <a:t>6</a:t>
            </a:fld>
            <a:endParaRPr lang="en-US"/>
          </a:p>
        </p:txBody>
      </p:sp>
    </p:spTree>
    <p:extLst>
      <p:ext uri="{BB962C8B-B14F-4D97-AF65-F5344CB8AC3E}">
        <p14:creationId xmlns:p14="http://schemas.microsoft.com/office/powerpoint/2010/main" val="35966305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6097547-5C09-3F4D-8EC5-5E496BA28993}" type="slidenum">
              <a:rPr lang="en-US" smtClean="0"/>
              <a:t>13</a:t>
            </a:fld>
            <a:endParaRPr lang="en-US"/>
          </a:p>
        </p:txBody>
      </p:sp>
    </p:spTree>
    <p:extLst>
      <p:ext uri="{BB962C8B-B14F-4D97-AF65-F5344CB8AC3E}">
        <p14:creationId xmlns:p14="http://schemas.microsoft.com/office/powerpoint/2010/main" val="18429718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6097547-5C09-3F4D-8EC5-5E496BA28993}" type="slidenum">
              <a:rPr lang="en-US" smtClean="0"/>
              <a:t>15</a:t>
            </a:fld>
            <a:endParaRPr lang="en-US"/>
          </a:p>
        </p:txBody>
      </p:sp>
    </p:spTree>
    <p:extLst>
      <p:ext uri="{BB962C8B-B14F-4D97-AF65-F5344CB8AC3E}">
        <p14:creationId xmlns:p14="http://schemas.microsoft.com/office/powerpoint/2010/main" val="21160898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F4D57BDD-E64A-4D27-8978-82FFCA18A12C}" type="datetimeFigureOut">
              <a:rPr lang="en-US" smtClean="0"/>
              <a:t>5/7/2024</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8115712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4D57BDD-E64A-4D27-8978-82FFCA18A12C}" type="datetimeFigureOut">
              <a:rPr lang="en-US" smtClean="0"/>
              <a:pPr/>
              <a:t>5/7/2024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7986874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4D57BDD-E64A-4D27-8978-82FFCA18A12C}" type="datetimeFigureOut">
              <a:rPr lang="en-US" smtClean="0"/>
              <a:pPr/>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3742052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4D57BDD-E64A-4D27-8978-82FFCA18A12C}" type="datetimeFigureOut">
              <a:rPr lang="en-US" smtClean="0"/>
              <a:pPr/>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10807689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D57BDD-E64A-4D27-8978-82FFCA18A12C}" type="datetimeFigureOut">
              <a:rPr lang="en-US" smtClean="0"/>
              <a:pPr/>
              <a:t>5/7/2024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38280325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4D57BDD-E64A-4D27-8978-82FFCA18A12C}" type="datetimeFigureOut">
              <a:rPr lang="en-US" smtClean="0"/>
              <a:pPr/>
              <a:t>5/7/2024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35828969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4D57BDD-E64A-4D27-8978-82FFCA18A12C}" type="datetimeFigureOut">
              <a:rPr lang="en-US" smtClean="0"/>
              <a:pPr/>
              <a:t>5/7/2024</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23236281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F4D57BDD-E64A-4D27-8978-82FFCA18A12C}" type="datetimeFigureOut">
              <a:rPr lang="en-US" smtClean="0"/>
              <a:t>5/7/2024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4511901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F4D57BDD-E64A-4D27-8978-82FFCA18A12C}" type="datetimeFigureOut">
              <a:rPr lang="en-US" smtClean="0"/>
              <a:t>5/7/2024</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2924720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D57BDD-E64A-4D27-8978-82FFCA18A12C}" type="datetimeFigureOut">
              <a:rPr lang="en-US" smtClean="0"/>
              <a:t>5/7/2024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979170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D57BDD-E64A-4D27-8978-82FFCA18A12C}" type="datetimeFigureOut">
              <a:rPr lang="en-US" smtClean="0"/>
              <a:t>5/7/2024</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461074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4D57BDD-E64A-4D27-8978-82FFCA18A12C}" type="datetimeFigureOut">
              <a:rPr lang="en-US" smtClean="0"/>
              <a:t>5/7/2024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4116298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4D57BDD-E64A-4D27-8978-82FFCA18A12C}" type="datetimeFigureOut">
              <a:rPr lang="en-US" smtClean="0"/>
              <a:t>5/7/2024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033255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4D57BDD-E64A-4D27-8978-82FFCA18A12C}" type="datetimeFigureOut">
              <a:rPr lang="en-US" smtClean="0"/>
              <a:t>5/7/2024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644215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D57BDD-E64A-4D27-8978-82FFCA18A12C}" type="datetimeFigureOut">
              <a:rPr lang="en-US" smtClean="0"/>
              <a:t>5/7/2024</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2568857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4D57BDD-E64A-4D27-8978-82FFCA18A12C}" type="datetimeFigureOut">
              <a:rPr lang="en-US" smtClean="0"/>
              <a:t>5/7/2024</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18100309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4D57BDD-E64A-4D27-8978-82FFCA18A12C}" type="datetimeFigureOut">
              <a:rPr lang="en-US" smtClean="0"/>
              <a:t>5/7/2024</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361327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4300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F4D57BDD-E64A-4D27-8978-82FFCA18A12C}" type="datetimeFigureOut">
              <a:rPr lang="en-US" smtClean="0"/>
              <a:pPr/>
              <a:t>5/7/2024</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2465092839"/>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 id="2147483810" r:id="rId12"/>
    <p:sldLayoutId id="2147483811" r:id="rId13"/>
    <p:sldLayoutId id="2147483812" r:id="rId14"/>
    <p:sldLayoutId id="2147483813" r:id="rId15"/>
    <p:sldLayoutId id="2147483814" r:id="rId16"/>
    <p:sldLayoutId id="2147483815"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uno.instructure.com/courses/4944"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4.jpg"/><Relationship Id="rId7" Type="http://schemas.openxmlformats.org/officeDocument/2006/relationships/diagramQuickStyle" Target="../diagrams/quickStyle1.xml"/><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hyperlink" Target="https://pixabay.com/th/%E0%B8%9E%E0%B8%B7%E0%B9%89%E0%B8%99%E0%B8%AB%E0%B8%A5%E0%B8%B1%E0%B8%87-%E0%B8%AA%E0%B8%B5%E0%B8%82%E0%B8%B2%E0%B8%A7-%E0%B8%97%E0%B8%A3%E0%B8%B2%E0%B8%A2-%E0%B8%81%E0%B8%B2%E0%B8%A3%E0%B8%A7%E0%B8%B2%E0%B8%94%E0%B8%A0%E0%B8%B2%E0%B8%9E-2535510/" TargetMode="External"/><Relationship Id="rId9" Type="http://schemas.microsoft.com/office/2007/relationships/diagramDrawing" Target="../diagrams/drawing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0770A-2797-8E94-BA66-4542AAE03A2F}"/>
              </a:ext>
            </a:extLst>
          </p:cNvPr>
          <p:cNvSpPr>
            <a:spLocks noGrp="1"/>
          </p:cNvSpPr>
          <p:nvPr>
            <p:ph type="ctrTitle"/>
          </p:nvPr>
        </p:nvSpPr>
        <p:spPr>
          <a:xfrm>
            <a:off x="892817" y="1370171"/>
            <a:ext cx="8146680" cy="2387600"/>
          </a:xfrm>
        </p:spPr>
        <p:txBody>
          <a:bodyPr vert="horz" lIns="91440" tIns="45720" rIns="91440" bIns="45720" rtlCol="0">
            <a:normAutofit fontScale="90000"/>
          </a:bodyPr>
          <a:lstStyle/>
          <a:p>
            <a:r>
              <a:rPr lang="en-IN" dirty="0"/>
              <a:t>Vision-based Robust UAV Navigation with Fiducial Markers in </a:t>
            </a:r>
            <a:r>
              <a:rPr lang="en-IN" dirty="0" err="1"/>
              <a:t>Coppeliasim</a:t>
            </a:r>
            <a:endParaRPr lang="en-US" sz="5100" kern="1200" dirty="0">
              <a:solidFill>
                <a:schemeClr val="bg1"/>
              </a:solidFill>
              <a:latin typeface="+mj-lt"/>
              <a:ea typeface="+mj-ea"/>
              <a:cs typeface="+mj-cs"/>
            </a:endParaRPr>
          </a:p>
        </p:txBody>
      </p:sp>
      <p:sp>
        <p:nvSpPr>
          <p:cNvPr id="3" name="Subtitle 2">
            <a:extLst>
              <a:ext uri="{FF2B5EF4-FFF2-40B4-BE49-F238E27FC236}">
                <a16:creationId xmlns:a16="http://schemas.microsoft.com/office/drawing/2014/main" id="{FD72EF6F-60B2-38E6-F618-776FC0265D2E}"/>
              </a:ext>
            </a:extLst>
          </p:cNvPr>
          <p:cNvSpPr>
            <a:spLocks noGrp="1"/>
          </p:cNvSpPr>
          <p:nvPr>
            <p:ph type="subTitle" idx="1"/>
          </p:nvPr>
        </p:nvSpPr>
        <p:spPr>
          <a:xfrm>
            <a:off x="892817" y="4452648"/>
            <a:ext cx="5703925" cy="1881751"/>
          </a:xfrm>
        </p:spPr>
        <p:txBody>
          <a:bodyPr vert="horz" lIns="91440" tIns="45720" rIns="91440" bIns="45720" rtlCol="0">
            <a:normAutofit/>
          </a:bodyPr>
          <a:lstStyle/>
          <a:p>
            <a:pPr algn="l"/>
            <a:r>
              <a:rPr lang="en-US" dirty="0">
                <a:solidFill>
                  <a:schemeClr val="bg1"/>
                </a:solidFill>
              </a:rPr>
              <a:t>Final Project</a:t>
            </a:r>
          </a:p>
          <a:p>
            <a:pPr algn="l"/>
            <a:endParaRPr lang="en-US" kern="1200" dirty="0">
              <a:solidFill>
                <a:schemeClr val="bg1"/>
              </a:solidFill>
              <a:latin typeface="+mn-lt"/>
              <a:ea typeface="+mn-ea"/>
              <a:cs typeface="+mn-cs"/>
            </a:endParaRPr>
          </a:p>
          <a:p>
            <a:pPr algn="l"/>
            <a:r>
              <a:rPr lang="en-US" dirty="0">
                <a:solidFill>
                  <a:schemeClr val="bg1"/>
                </a:solidFill>
              </a:rPr>
              <a:t>Instructor: Dr. Abdullah Al Redwan </a:t>
            </a:r>
            <a:r>
              <a:rPr lang="en-US" dirty="0" err="1">
                <a:solidFill>
                  <a:schemeClr val="bg1"/>
                </a:solidFill>
              </a:rPr>
              <a:t>Newaz</a:t>
            </a:r>
            <a:endParaRPr lang="en-US" kern="1200" dirty="0">
              <a:solidFill>
                <a:schemeClr val="bg1"/>
              </a:solidFill>
              <a:latin typeface="+mn-lt"/>
              <a:ea typeface="+mn-ea"/>
              <a:cs typeface="+mn-cs"/>
            </a:endParaRPr>
          </a:p>
        </p:txBody>
      </p:sp>
      <p:sp>
        <p:nvSpPr>
          <p:cNvPr id="5" name="TextBox 4">
            <a:extLst>
              <a:ext uri="{FF2B5EF4-FFF2-40B4-BE49-F238E27FC236}">
                <a16:creationId xmlns:a16="http://schemas.microsoft.com/office/drawing/2014/main" id="{EBA75593-664E-1969-C947-6A2C0AEEFF7A}"/>
              </a:ext>
            </a:extLst>
          </p:cNvPr>
          <p:cNvSpPr txBox="1"/>
          <p:nvPr/>
        </p:nvSpPr>
        <p:spPr>
          <a:xfrm>
            <a:off x="892817" y="4815186"/>
            <a:ext cx="6093822" cy="369332"/>
          </a:xfrm>
          <a:prstGeom prst="rect">
            <a:avLst/>
          </a:prstGeom>
          <a:noFill/>
        </p:spPr>
        <p:txBody>
          <a:bodyPr wrap="square">
            <a:spAutoFit/>
          </a:bodyPr>
          <a:lstStyle/>
          <a:p>
            <a:pPr algn="l" fontAlgn="t"/>
            <a:r>
              <a:rPr lang="en-US" b="1" i="0" u="sng" dirty="0">
                <a:solidFill>
                  <a:schemeClr val="bg1"/>
                </a:solidFill>
                <a:effectLst/>
                <a:latin typeface="Lato Extended"/>
                <a:hlinkClick r:id="rId3">
                  <a:extLst>
                    <a:ext uri="{A12FA001-AC4F-418D-AE19-62706E023703}">
                      <ahyp:hlinkClr xmlns:ahyp="http://schemas.microsoft.com/office/drawing/2018/hyperlinkcolor" val="tx"/>
                    </a:ext>
                  </a:extLst>
                </a:hlinkClick>
              </a:rPr>
              <a:t>CSCI6650 - Intelligent Agents</a:t>
            </a:r>
            <a:endParaRPr lang="en-US" b="1" i="0" dirty="0">
              <a:solidFill>
                <a:schemeClr val="bg1"/>
              </a:solidFill>
              <a:effectLst/>
              <a:latin typeface="Lato Extended"/>
            </a:endParaRPr>
          </a:p>
        </p:txBody>
      </p:sp>
    </p:spTree>
    <p:extLst>
      <p:ext uri="{BB962C8B-B14F-4D97-AF65-F5344CB8AC3E}">
        <p14:creationId xmlns:p14="http://schemas.microsoft.com/office/powerpoint/2010/main" val="697017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500"/>
                                  </p:stCondLst>
                                  <p:iterate>
                                    <p:tmPct val="10000"/>
                                  </p:iterate>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7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EEAF1-499F-A47C-2D19-F570D55ED5C1}"/>
              </a:ext>
            </a:extLst>
          </p:cNvPr>
          <p:cNvSpPr>
            <a:spLocks noGrp="1"/>
          </p:cNvSpPr>
          <p:nvPr>
            <p:ph type="title"/>
          </p:nvPr>
        </p:nvSpPr>
        <p:spPr/>
        <p:txBody>
          <a:bodyPr/>
          <a:lstStyle/>
          <a:p>
            <a:r>
              <a:rPr lang="en-US" dirty="0"/>
              <a:t>Dataset Generation</a:t>
            </a:r>
          </a:p>
        </p:txBody>
      </p:sp>
      <p:graphicFrame>
        <p:nvGraphicFramePr>
          <p:cNvPr id="3" name="Diagram 2">
            <a:extLst>
              <a:ext uri="{FF2B5EF4-FFF2-40B4-BE49-F238E27FC236}">
                <a16:creationId xmlns:a16="http://schemas.microsoft.com/office/drawing/2014/main" id="{DD6EE511-79DF-73D4-8BBD-FC528DE7CE39}"/>
              </a:ext>
            </a:extLst>
          </p:cNvPr>
          <p:cNvGraphicFramePr/>
          <p:nvPr>
            <p:extLst>
              <p:ext uri="{D42A27DB-BD31-4B8C-83A1-F6EECF244321}">
                <p14:modId xmlns:p14="http://schemas.microsoft.com/office/powerpoint/2010/main" val="875173980"/>
              </p:ext>
            </p:extLst>
          </p:nvPr>
        </p:nvGraphicFramePr>
        <p:xfrm>
          <a:off x="2918097" y="2476136"/>
          <a:ext cx="6355806" cy="41989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205716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EEAF1-499F-A47C-2D19-F570D55ED5C1}"/>
              </a:ext>
            </a:extLst>
          </p:cNvPr>
          <p:cNvSpPr>
            <a:spLocks noGrp="1"/>
          </p:cNvSpPr>
          <p:nvPr>
            <p:ph type="title"/>
          </p:nvPr>
        </p:nvSpPr>
        <p:spPr/>
        <p:txBody>
          <a:bodyPr/>
          <a:lstStyle/>
          <a:p>
            <a:r>
              <a:rPr lang="en-US" dirty="0"/>
              <a:t>Training YOLO</a:t>
            </a:r>
          </a:p>
        </p:txBody>
      </p:sp>
      <p:sp>
        <p:nvSpPr>
          <p:cNvPr id="4" name="TextBox 3">
            <a:extLst>
              <a:ext uri="{FF2B5EF4-FFF2-40B4-BE49-F238E27FC236}">
                <a16:creationId xmlns:a16="http://schemas.microsoft.com/office/drawing/2014/main" id="{D6C66FA2-A1B7-DF29-B065-BB345DBD640D}"/>
              </a:ext>
            </a:extLst>
          </p:cNvPr>
          <p:cNvSpPr txBox="1"/>
          <p:nvPr/>
        </p:nvSpPr>
        <p:spPr>
          <a:xfrm>
            <a:off x="1154954" y="2403566"/>
            <a:ext cx="5368835" cy="3785652"/>
          </a:xfrm>
          <a:prstGeom prst="rect">
            <a:avLst/>
          </a:prstGeom>
          <a:noFill/>
        </p:spPr>
        <p:txBody>
          <a:bodyPr wrap="square" rtlCol="0">
            <a:spAutoFit/>
          </a:bodyPr>
          <a:lstStyle/>
          <a:p>
            <a:pPr algn="just"/>
            <a:r>
              <a:rPr lang="en-IN" sz="2400" dirty="0"/>
              <a:t>The model underwent 10 epochs of training, building upon the pre-existing weights from the nano model. During the training process, the accuracy achieved was remarkably high, reaching approximately 99%. Subsequent to the completion of the training phase, the optimal set of weights was selected for further utilization.</a:t>
            </a:r>
            <a:endParaRPr lang="en-US" sz="2400" dirty="0"/>
          </a:p>
        </p:txBody>
      </p:sp>
      <p:pic>
        <p:nvPicPr>
          <p:cNvPr id="8" name="Picture 7">
            <a:extLst>
              <a:ext uri="{FF2B5EF4-FFF2-40B4-BE49-F238E27FC236}">
                <a16:creationId xmlns:a16="http://schemas.microsoft.com/office/drawing/2014/main" id="{6D6708E2-2DC9-589F-17EA-17109F98BC37}"/>
              </a:ext>
            </a:extLst>
          </p:cNvPr>
          <p:cNvPicPr>
            <a:picLocks noChangeAspect="1"/>
          </p:cNvPicPr>
          <p:nvPr/>
        </p:nvPicPr>
        <p:blipFill>
          <a:blip r:embed="rId2"/>
          <a:stretch>
            <a:fillRect/>
          </a:stretch>
        </p:blipFill>
        <p:spPr>
          <a:xfrm>
            <a:off x="7676807" y="2244206"/>
            <a:ext cx="3078279" cy="2052186"/>
          </a:xfrm>
          <a:prstGeom prst="rect">
            <a:avLst/>
          </a:prstGeom>
        </p:spPr>
      </p:pic>
      <p:pic>
        <p:nvPicPr>
          <p:cNvPr id="10" name="Picture 9">
            <a:extLst>
              <a:ext uri="{FF2B5EF4-FFF2-40B4-BE49-F238E27FC236}">
                <a16:creationId xmlns:a16="http://schemas.microsoft.com/office/drawing/2014/main" id="{A407802E-C075-CA3F-6D51-E96DFF52B61D}"/>
              </a:ext>
            </a:extLst>
          </p:cNvPr>
          <p:cNvPicPr>
            <a:picLocks noChangeAspect="1"/>
          </p:cNvPicPr>
          <p:nvPr/>
        </p:nvPicPr>
        <p:blipFill>
          <a:blip r:embed="rId3"/>
          <a:stretch>
            <a:fillRect/>
          </a:stretch>
        </p:blipFill>
        <p:spPr>
          <a:xfrm>
            <a:off x="7676807" y="4137032"/>
            <a:ext cx="3078279" cy="2052186"/>
          </a:xfrm>
          <a:prstGeom prst="rect">
            <a:avLst/>
          </a:prstGeom>
        </p:spPr>
      </p:pic>
    </p:spTree>
    <p:extLst>
      <p:ext uri="{BB962C8B-B14F-4D97-AF65-F5344CB8AC3E}">
        <p14:creationId xmlns:p14="http://schemas.microsoft.com/office/powerpoint/2010/main" val="30537170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EEAF1-499F-A47C-2D19-F570D55ED5C1}"/>
              </a:ext>
            </a:extLst>
          </p:cNvPr>
          <p:cNvSpPr>
            <a:spLocks noGrp="1"/>
          </p:cNvSpPr>
          <p:nvPr>
            <p:ph type="title"/>
          </p:nvPr>
        </p:nvSpPr>
        <p:spPr/>
        <p:txBody>
          <a:bodyPr/>
          <a:lstStyle/>
          <a:p>
            <a:r>
              <a:rPr lang="pt-BR" dirty="0"/>
              <a:t>4D POSE ESTIMATION FOR QUADROTOR UAVS</a:t>
            </a:r>
            <a:endParaRPr lang="en-US" dirty="0"/>
          </a:p>
        </p:txBody>
      </p:sp>
      <p:sp>
        <p:nvSpPr>
          <p:cNvPr id="4" name="TextBox 3">
            <a:extLst>
              <a:ext uri="{FF2B5EF4-FFF2-40B4-BE49-F238E27FC236}">
                <a16:creationId xmlns:a16="http://schemas.microsoft.com/office/drawing/2014/main" id="{B09B7035-AD8E-E1DE-73EC-EA3931B2B255}"/>
              </a:ext>
            </a:extLst>
          </p:cNvPr>
          <p:cNvSpPr txBox="1"/>
          <p:nvPr/>
        </p:nvSpPr>
        <p:spPr>
          <a:xfrm>
            <a:off x="1154954" y="3056708"/>
            <a:ext cx="5742235" cy="2677656"/>
          </a:xfrm>
          <a:prstGeom prst="rect">
            <a:avLst/>
          </a:prstGeom>
          <a:noFill/>
        </p:spPr>
        <p:txBody>
          <a:bodyPr wrap="square" rtlCol="0">
            <a:spAutoFit/>
          </a:bodyPr>
          <a:lstStyle/>
          <a:p>
            <a:pPr algn="just"/>
            <a:r>
              <a:rPr lang="en-IN" sz="2400" dirty="0"/>
              <a:t>Maximum likelihood estimation of the UAV pose by minimizing reprojection error of detected markers with respect to known marker positions using </a:t>
            </a:r>
            <a:r>
              <a:rPr lang="en-IN" sz="2400" dirty="0" err="1"/>
              <a:t>EPnP</a:t>
            </a:r>
            <a:r>
              <a:rPr lang="en-IN" sz="2400" dirty="0"/>
              <a:t> algorithm, leveraging multiple markers for improved accuracy and precision.</a:t>
            </a:r>
            <a:endParaRPr lang="en-US" sz="2400" dirty="0"/>
          </a:p>
        </p:txBody>
      </p:sp>
      <p:pic>
        <p:nvPicPr>
          <p:cNvPr id="6" name="Picture 5">
            <a:extLst>
              <a:ext uri="{FF2B5EF4-FFF2-40B4-BE49-F238E27FC236}">
                <a16:creationId xmlns:a16="http://schemas.microsoft.com/office/drawing/2014/main" id="{0F0090BC-4CB8-100B-D72D-DE7EABFC2A94}"/>
              </a:ext>
            </a:extLst>
          </p:cNvPr>
          <p:cNvPicPr>
            <a:picLocks noChangeAspect="1"/>
          </p:cNvPicPr>
          <p:nvPr/>
        </p:nvPicPr>
        <p:blipFill>
          <a:blip r:embed="rId2"/>
          <a:stretch>
            <a:fillRect/>
          </a:stretch>
        </p:blipFill>
        <p:spPr>
          <a:xfrm>
            <a:off x="7539970" y="2937373"/>
            <a:ext cx="3880642" cy="2796991"/>
          </a:xfrm>
          <a:prstGeom prst="rect">
            <a:avLst/>
          </a:prstGeom>
        </p:spPr>
      </p:pic>
    </p:spTree>
    <p:extLst>
      <p:ext uri="{BB962C8B-B14F-4D97-AF65-F5344CB8AC3E}">
        <p14:creationId xmlns:p14="http://schemas.microsoft.com/office/powerpoint/2010/main" val="4280721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EEAF1-499F-A47C-2D19-F570D55ED5C1}"/>
              </a:ext>
            </a:extLst>
          </p:cNvPr>
          <p:cNvSpPr>
            <a:spLocks noGrp="1"/>
          </p:cNvSpPr>
          <p:nvPr>
            <p:ph type="title"/>
          </p:nvPr>
        </p:nvSpPr>
        <p:spPr/>
        <p:txBody>
          <a:bodyPr/>
          <a:lstStyle/>
          <a:p>
            <a:r>
              <a:rPr lang="pt-BR" dirty="0"/>
              <a:t>NOISE SUPPRESSION</a:t>
            </a:r>
            <a:endParaRPr lang="en-US" dirty="0"/>
          </a:p>
        </p:txBody>
      </p:sp>
      <p:sp>
        <p:nvSpPr>
          <p:cNvPr id="4" name="TextBox 3">
            <a:extLst>
              <a:ext uri="{FF2B5EF4-FFF2-40B4-BE49-F238E27FC236}">
                <a16:creationId xmlns:a16="http://schemas.microsoft.com/office/drawing/2014/main" id="{B09B7035-AD8E-E1DE-73EC-EA3931B2B255}"/>
              </a:ext>
            </a:extLst>
          </p:cNvPr>
          <p:cNvSpPr txBox="1"/>
          <p:nvPr/>
        </p:nvSpPr>
        <p:spPr>
          <a:xfrm>
            <a:off x="385012" y="2319000"/>
            <a:ext cx="6329298" cy="4093428"/>
          </a:xfrm>
          <a:prstGeom prst="rect">
            <a:avLst/>
          </a:prstGeom>
          <a:noFill/>
        </p:spPr>
        <p:txBody>
          <a:bodyPr wrap="square" rtlCol="0">
            <a:spAutoFit/>
          </a:bodyPr>
          <a:lstStyle/>
          <a:p>
            <a:pPr marL="342900" indent="-342900" algn="just">
              <a:buFont typeface="Arial" panose="020B0604020202020204" pitchFamily="34" charset="0"/>
              <a:buChar char="•"/>
            </a:pPr>
            <a:r>
              <a:rPr lang="en-IN" sz="2000" dirty="0"/>
              <a:t>A second-order Butterworth lowpass filter is used to reduce noise in the state estimates obtained from the YOLO V8 object detection algorithm and the </a:t>
            </a:r>
            <a:r>
              <a:rPr lang="en-IN" sz="2000" dirty="0" err="1"/>
              <a:t>EPnP</a:t>
            </a:r>
            <a:r>
              <a:rPr lang="en-IN" sz="2000" dirty="0"/>
              <a:t> (Efficient Perspective-n-Point) camera pose estimation algorithm for indoor UAV (Unmanned Aerial Vehicle) localization. </a:t>
            </a:r>
          </a:p>
          <a:p>
            <a:pPr marL="342900" indent="-342900" algn="just">
              <a:buFont typeface="Arial" panose="020B0604020202020204" pitchFamily="34" charset="0"/>
              <a:buChar char="•"/>
            </a:pPr>
            <a:r>
              <a:rPr lang="en-IN" sz="2000" dirty="0"/>
              <a:t>The filter is designed and </a:t>
            </a:r>
            <a:r>
              <a:rPr lang="en-IN" sz="2000" dirty="0" err="1"/>
              <a:t>analyzed</a:t>
            </a:r>
            <a:r>
              <a:rPr lang="en-IN" sz="2000" dirty="0"/>
              <a:t> in both time and frequency domains to optimize its cutoff frequency, ensuring effective noise reduction while minimizing phase shifts and time delays, thereby improving the quality of the UAV's trajectory data.</a:t>
            </a:r>
            <a:endParaRPr lang="en-US" sz="2000" dirty="0"/>
          </a:p>
        </p:txBody>
      </p:sp>
      <p:pic>
        <p:nvPicPr>
          <p:cNvPr id="5" name="Picture 4">
            <a:extLst>
              <a:ext uri="{FF2B5EF4-FFF2-40B4-BE49-F238E27FC236}">
                <a16:creationId xmlns:a16="http://schemas.microsoft.com/office/drawing/2014/main" id="{5E873609-5303-EC22-1AA6-493F3EEE314C}"/>
              </a:ext>
            </a:extLst>
          </p:cNvPr>
          <p:cNvPicPr>
            <a:picLocks noChangeAspect="1"/>
          </p:cNvPicPr>
          <p:nvPr/>
        </p:nvPicPr>
        <p:blipFill>
          <a:blip r:embed="rId3"/>
          <a:stretch>
            <a:fillRect/>
          </a:stretch>
        </p:blipFill>
        <p:spPr>
          <a:xfrm>
            <a:off x="7473500" y="3265714"/>
            <a:ext cx="4203717" cy="2743200"/>
          </a:xfrm>
          <a:prstGeom prst="rect">
            <a:avLst/>
          </a:prstGeom>
        </p:spPr>
      </p:pic>
    </p:spTree>
    <p:extLst>
      <p:ext uri="{BB962C8B-B14F-4D97-AF65-F5344CB8AC3E}">
        <p14:creationId xmlns:p14="http://schemas.microsoft.com/office/powerpoint/2010/main" val="35046119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C3B62-6CE8-9BCE-0899-F80C824D8CC1}"/>
              </a:ext>
            </a:extLst>
          </p:cNvPr>
          <p:cNvSpPr>
            <a:spLocks noGrp="1"/>
          </p:cNvSpPr>
          <p:nvPr>
            <p:ph type="title"/>
          </p:nvPr>
        </p:nvSpPr>
        <p:spPr/>
        <p:txBody>
          <a:bodyPr/>
          <a:lstStyle/>
          <a:p>
            <a:r>
              <a:rPr lang="en-US" sz="2800" dirty="0"/>
              <a:t>Trajectory Tracking with Vision-based Localization</a:t>
            </a:r>
          </a:p>
        </p:txBody>
      </p:sp>
      <p:pic>
        <p:nvPicPr>
          <p:cNvPr id="3" name="rviz_vid_cop-2024-05-06_22">
            <a:hlinkClick r:id="" action="ppaction://media"/>
            <a:extLst>
              <a:ext uri="{FF2B5EF4-FFF2-40B4-BE49-F238E27FC236}">
                <a16:creationId xmlns:a16="http://schemas.microsoft.com/office/drawing/2014/main" id="{596D2707-684D-DF89-95A9-0DAD50BEDC9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717074" y="1841862"/>
            <a:ext cx="6962503" cy="5016137"/>
          </a:xfrm>
          <a:prstGeom prst="rect">
            <a:avLst/>
          </a:prstGeom>
        </p:spPr>
      </p:pic>
    </p:spTree>
    <p:extLst>
      <p:ext uri="{BB962C8B-B14F-4D97-AF65-F5344CB8AC3E}">
        <p14:creationId xmlns:p14="http://schemas.microsoft.com/office/powerpoint/2010/main" val="2911865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773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EA4366C-A64B-47D3-83CC-6D7145A106E5}"/>
              </a:ext>
            </a:extLst>
          </p:cNvPr>
          <p:cNvPicPr>
            <a:picLocks noChangeAspect="1"/>
          </p:cNvPicPr>
          <p:nvPr/>
        </p:nvPicPr>
        <p:blipFill rotWithShape="1">
          <a:blip r:embed="rId3"/>
          <a:srcRect t="22196" b="2804"/>
          <a:stretch/>
        </p:blipFill>
        <p:spPr>
          <a:xfrm>
            <a:off x="20" y="10"/>
            <a:ext cx="12191981" cy="6857990"/>
          </a:xfrm>
          <a:prstGeom prst="rect">
            <a:avLst/>
          </a:prstGeom>
        </p:spPr>
      </p:pic>
      <p:sp>
        <p:nvSpPr>
          <p:cNvPr id="2" name="Title 1">
            <a:extLst>
              <a:ext uri="{FF2B5EF4-FFF2-40B4-BE49-F238E27FC236}">
                <a16:creationId xmlns:a16="http://schemas.microsoft.com/office/drawing/2014/main" id="{7AAAAE92-0D36-F971-1EBB-409872177B17}"/>
              </a:ext>
            </a:extLst>
          </p:cNvPr>
          <p:cNvSpPr>
            <a:spLocks noGrp="1"/>
          </p:cNvSpPr>
          <p:nvPr>
            <p:ph type="title"/>
          </p:nvPr>
        </p:nvSpPr>
        <p:spPr>
          <a:xfrm>
            <a:off x="404553" y="3091928"/>
            <a:ext cx="9078562" cy="2387600"/>
          </a:xfrm>
        </p:spPr>
        <p:txBody>
          <a:bodyPr vert="horz" lIns="91440" tIns="45720" rIns="91440" bIns="45720" rtlCol="0" anchor="b">
            <a:normAutofit/>
          </a:bodyPr>
          <a:lstStyle/>
          <a:p>
            <a:r>
              <a:rPr lang="en-US" sz="6600" dirty="0">
                <a:solidFill>
                  <a:schemeClr val="tx1"/>
                </a:solidFill>
              </a:rPr>
              <a:t>Thank you!</a:t>
            </a:r>
          </a:p>
        </p:txBody>
      </p:sp>
    </p:spTree>
    <p:extLst>
      <p:ext uri="{BB962C8B-B14F-4D97-AF65-F5344CB8AC3E}">
        <p14:creationId xmlns:p14="http://schemas.microsoft.com/office/powerpoint/2010/main" val="2447119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8B6EC-BFEE-AE89-9C37-AB17650CB0D0}"/>
              </a:ext>
            </a:extLst>
          </p:cNvPr>
          <p:cNvSpPr>
            <a:spLocks noGrp="1"/>
          </p:cNvSpPr>
          <p:nvPr>
            <p:ph type="title"/>
          </p:nvPr>
        </p:nvSpPr>
        <p:spPr>
          <a:xfrm>
            <a:off x="586740" y="530551"/>
            <a:ext cx="11018520" cy="1005442"/>
          </a:xfrm>
        </p:spPr>
        <p:txBody>
          <a:bodyPr anchor="b">
            <a:normAutofit/>
          </a:bodyPr>
          <a:lstStyle/>
          <a:p>
            <a:r>
              <a:rPr lang="en-US" sz="5400" dirty="0"/>
              <a:t>How Fiducial Markers Work ?</a:t>
            </a:r>
          </a:p>
        </p:txBody>
      </p:sp>
      <p:sp>
        <p:nvSpPr>
          <p:cNvPr id="3" name="Content Placeholder 2">
            <a:extLst>
              <a:ext uri="{FF2B5EF4-FFF2-40B4-BE49-F238E27FC236}">
                <a16:creationId xmlns:a16="http://schemas.microsoft.com/office/drawing/2014/main" id="{25BDFE02-E3E4-179E-4843-DC912C3F11C5}"/>
              </a:ext>
            </a:extLst>
          </p:cNvPr>
          <p:cNvSpPr>
            <a:spLocks noGrp="1"/>
          </p:cNvSpPr>
          <p:nvPr>
            <p:ph idx="1"/>
          </p:nvPr>
        </p:nvSpPr>
        <p:spPr>
          <a:xfrm>
            <a:off x="575278" y="2390503"/>
            <a:ext cx="6713552" cy="4344910"/>
          </a:xfrm>
        </p:spPr>
        <p:txBody>
          <a:bodyPr anchor="t">
            <a:normAutofit fontScale="92500" lnSpcReduction="20000"/>
          </a:bodyPr>
          <a:lstStyle/>
          <a:p>
            <a:r>
              <a:rPr lang="en-US" sz="2000" b="0" i="0" dirty="0">
                <a:effectLst/>
                <a:latin typeface="Calibri" panose="020F0502020204030204" pitchFamily="34" charset="0"/>
              </a:rPr>
              <a:t>The black and white pattern within the tag represents a binary code, which can be decoded by computer vision algorithms. This code is often used to assign a unique identifier to each tag. </a:t>
            </a:r>
          </a:p>
          <a:p>
            <a:endParaRPr lang="en-US" sz="2000" b="0" i="0" dirty="0">
              <a:effectLst/>
              <a:latin typeface="Calibri" panose="020F0502020204030204" pitchFamily="34" charset="0"/>
            </a:endParaRPr>
          </a:p>
          <a:p>
            <a:r>
              <a:rPr lang="en-US" sz="2000" b="0" i="0" dirty="0">
                <a:effectLst/>
                <a:latin typeface="Calibri" panose="020F0502020204030204" pitchFamily="34" charset="0"/>
              </a:rPr>
              <a:t>The cameras capture images of the tags within their field of view. The tag's unique pattern is then analyzed in the images. </a:t>
            </a:r>
          </a:p>
          <a:p>
            <a:endParaRPr lang="en-US" sz="2000" b="0" i="0" dirty="0">
              <a:effectLst/>
              <a:latin typeface="Calibri" panose="020F0502020204030204" pitchFamily="34" charset="0"/>
            </a:endParaRPr>
          </a:p>
          <a:p>
            <a:r>
              <a:rPr lang="en-US" sz="2000" b="0" i="0" dirty="0">
                <a:effectLst/>
                <a:latin typeface="Calibri" panose="020F0502020204030204" pitchFamily="34" charset="0"/>
              </a:rPr>
              <a:t>Computer vision algorithms process the images to detect the presence of </a:t>
            </a:r>
            <a:r>
              <a:rPr lang="en-US" sz="2000" b="0" i="0" dirty="0" err="1">
                <a:effectLst/>
                <a:latin typeface="Calibri" panose="020F0502020204030204" pitchFamily="34" charset="0"/>
              </a:rPr>
              <a:t>AprilTags</a:t>
            </a:r>
            <a:r>
              <a:rPr lang="en-US" sz="2000" b="0" i="0" dirty="0">
                <a:effectLst/>
                <a:latin typeface="Calibri" panose="020F0502020204030204" pitchFamily="34" charset="0"/>
              </a:rPr>
              <a:t>.</a:t>
            </a:r>
          </a:p>
          <a:p>
            <a:endParaRPr lang="en-US" sz="2000" b="0" i="0" dirty="0">
              <a:effectLst/>
              <a:latin typeface="Calibri" panose="020F0502020204030204" pitchFamily="34" charset="0"/>
            </a:endParaRPr>
          </a:p>
          <a:p>
            <a:r>
              <a:rPr lang="en-US" sz="2000" b="0" i="0" dirty="0">
                <a:effectLst/>
                <a:latin typeface="Calibri" panose="020F0502020204030204" pitchFamily="34" charset="0"/>
              </a:rPr>
              <a:t>Once the tag is detected and its binary code is read, the system can calculate the tag's pose with respect to the camera, which includes its position (x, y, z) and orientation (roll, pitch, yaw) in 3D space.</a:t>
            </a:r>
            <a:endParaRPr lang="en-US" sz="2000" dirty="0">
              <a:latin typeface="Calibri" panose="020F0502020204030204" pitchFamily="34" charset="0"/>
            </a:endParaRPr>
          </a:p>
        </p:txBody>
      </p:sp>
      <p:pic>
        <p:nvPicPr>
          <p:cNvPr id="1028" name="Picture 4" descr="ChromaTags: An Accurate, Robust, and Fast Fiducial System">
            <a:extLst>
              <a:ext uri="{FF2B5EF4-FFF2-40B4-BE49-F238E27FC236}">
                <a16:creationId xmlns:a16="http://schemas.microsoft.com/office/drawing/2014/main" id="{1D9BA08E-317C-2118-8FBE-000B4112688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23" r="1069" b="-3"/>
          <a:stretch/>
        </p:blipFill>
        <p:spPr bwMode="auto">
          <a:xfrm>
            <a:off x="7845475" y="2390503"/>
            <a:ext cx="3941064" cy="4096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18952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CB4D1-C49E-A0D9-7BD2-481FC275012D}"/>
              </a:ext>
            </a:extLst>
          </p:cNvPr>
          <p:cNvSpPr>
            <a:spLocks noGrp="1"/>
          </p:cNvSpPr>
          <p:nvPr>
            <p:ph type="title"/>
          </p:nvPr>
        </p:nvSpPr>
        <p:spPr>
          <a:xfrm>
            <a:off x="572493" y="238539"/>
            <a:ext cx="11018520" cy="1434415"/>
          </a:xfrm>
        </p:spPr>
        <p:txBody>
          <a:bodyPr anchor="b">
            <a:normAutofit/>
          </a:bodyPr>
          <a:lstStyle/>
          <a:p>
            <a:r>
              <a:rPr lang="en-US" sz="5400" dirty="0"/>
              <a:t>Fiducial Marker Detector</a:t>
            </a:r>
          </a:p>
        </p:txBody>
      </p:sp>
      <p:sp>
        <p:nvSpPr>
          <p:cNvPr id="3" name="Content Placeholder 2">
            <a:extLst>
              <a:ext uri="{FF2B5EF4-FFF2-40B4-BE49-F238E27FC236}">
                <a16:creationId xmlns:a16="http://schemas.microsoft.com/office/drawing/2014/main" id="{004A3D59-CAC2-AB60-3BEC-9E8FA91316CD}"/>
              </a:ext>
            </a:extLst>
          </p:cNvPr>
          <p:cNvSpPr>
            <a:spLocks noGrp="1"/>
          </p:cNvSpPr>
          <p:nvPr>
            <p:ph idx="1"/>
          </p:nvPr>
        </p:nvSpPr>
        <p:spPr>
          <a:xfrm>
            <a:off x="572493" y="2651760"/>
            <a:ext cx="6713552" cy="3538728"/>
          </a:xfrm>
        </p:spPr>
        <p:txBody>
          <a:bodyPr anchor="t">
            <a:normAutofit fontScale="85000" lnSpcReduction="20000"/>
          </a:bodyPr>
          <a:lstStyle/>
          <a:p>
            <a:r>
              <a:rPr lang="en-US" sz="2400" dirty="0"/>
              <a:t>Detection of the tags With Yolov8</a:t>
            </a:r>
          </a:p>
          <a:p>
            <a:endParaRPr lang="en-US" sz="2400" dirty="0"/>
          </a:p>
          <a:p>
            <a:r>
              <a:rPr lang="en-US" sz="2400" dirty="0"/>
              <a:t>Estimating the drone’s position using tag detections and orientation using </a:t>
            </a:r>
            <a:r>
              <a:rPr lang="en-US" sz="2400" dirty="0" err="1"/>
              <a:t>EPnP</a:t>
            </a:r>
            <a:r>
              <a:rPr lang="en-US" sz="2400" dirty="0"/>
              <a:t> algorithm</a:t>
            </a:r>
          </a:p>
          <a:p>
            <a:endParaRPr lang="en-US" sz="2400" dirty="0"/>
          </a:p>
          <a:p>
            <a:r>
              <a:rPr lang="en-US" sz="2400" dirty="0"/>
              <a:t>State: position (x, y, z) , orientation (roll, pitch, yaw). </a:t>
            </a:r>
          </a:p>
          <a:p>
            <a:endParaRPr lang="en-US" sz="2400" dirty="0"/>
          </a:p>
          <a:p>
            <a:r>
              <a:rPr lang="en-US" sz="2400" dirty="0"/>
              <a:t>We will use a </a:t>
            </a:r>
            <a:r>
              <a:rPr lang="en-US" sz="2400" dirty="0" err="1"/>
              <a:t>butterworth</a:t>
            </a:r>
            <a:r>
              <a:rPr lang="en-US" sz="2400" dirty="0"/>
              <a:t> filter to reduce the noisy tag detections.</a:t>
            </a:r>
          </a:p>
        </p:txBody>
      </p:sp>
      <p:pic>
        <p:nvPicPr>
          <p:cNvPr id="4" name="Picture 3" descr="A drone with blue propellers&#10;&#10;Description automatically generated">
            <a:extLst>
              <a:ext uri="{FF2B5EF4-FFF2-40B4-BE49-F238E27FC236}">
                <a16:creationId xmlns:a16="http://schemas.microsoft.com/office/drawing/2014/main" id="{99627E14-17DA-B942-FD4D-F75430199E72}"/>
              </a:ext>
            </a:extLst>
          </p:cNvPr>
          <p:cNvPicPr>
            <a:picLocks noChangeAspect="1"/>
          </p:cNvPicPr>
          <p:nvPr/>
        </p:nvPicPr>
        <p:blipFill rotWithShape="1">
          <a:blip r:embed="rId3"/>
          <a:srcRect l="3691" r="17664" b="4"/>
          <a:stretch/>
        </p:blipFill>
        <p:spPr>
          <a:xfrm>
            <a:off x="7675658" y="2547256"/>
            <a:ext cx="3941064" cy="3643231"/>
          </a:xfrm>
          <a:prstGeom prst="rect">
            <a:avLst/>
          </a:prstGeom>
        </p:spPr>
      </p:pic>
    </p:spTree>
    <p:extLst>
      <p:ext uri="{BB962C8B-B14F-4D97-AF65-F5344CB8AC3E}">
        <p14:creationId xmlns:p14="http://schemas.microsoft.com/office/powerpoint/2010/main" val="15547586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FBD35-1322-A599-6F43-9170742F7BCA}"/>
              </a:ext>
            </a:extLst>
          </p:cNvPr>
          <p:cNvSpPr>
            <a:spLocks noGrp="1"/>
          </p:cNvSpPr>
          <p:nvPr>
            <p:ph type="title"/>
          </p:nvPr>
        </p:nvSpPr>
        <p:spPr/>
        <p:txBody>
          <a:bodyPr/>
          <a:lstStyle/>
          <a:p>
            <a:r>
              <a:rPr lang="en-US" dirty="0"/>
              <a:t>Why YOLO?</a:t>
            </a:r>
          </a:p>
        </p:txBody>
      </p:sp>
      <p:sp>
        <p:nvSpPr>
          <p:cNvPr id="3" name="Content Placeholder 2">
            <a:extLst>
              <a:ext uri="{FF2B5EF4-FFF2-40B4-BE49-F238E27FC236}">
                <a16:creationId xmlns:a16="http://schemas.microsoft.com/office/drawing/2014/main" id="{074EB9D2-3333-9E32-6CC1-EE8B664D9CAE}"/>
              </a:ext>
            </a:extLst>
          </p:cNvPr>
          <p:cNvSpPr>
            <a:spLocks noGrp="1"/>
          </p:cNvSpPr>
          <p:nvPr>
            <p:ph idx="1"/>
          </p:nvPr>
        </p:nvSpPr>
        <p:spPr/>
        <p:txBody>
          <a:bodyPr>
            <a:normAutofit/>
          </a:bodyPr>
          <a:lstStyle/>
          <a:p>
            <a:r>
              <a:rPr lang="en-IN" sz="2800" dirty="0"/>
              <a:t> Yolo offers faster performance compared to other marker detection systems.</a:t>
            </a:r>
          </a:p>
          <a:p>
            <a:r>
              <a:rPr lang="en-IN" sz="2800" dirty="0"/>
              <a:t> It can detect various tags beyond just </a:t>
            </a:r>
            <a:r>
              <a:rPr lang="en-IN" sz="2800" dirty="0" err="1"/>
              <a:t>apriltag</a:t>
            </a:r>
            <a:r>
              <a:rPr lang="en-IN" sz="2800" dirty="0"/>
              <a:t>, enhancing its generalizability.</a:t>
            </a:r>
          </a:p>
          <a:p>
            <a:r>
              <a:rPr lang="en-IN" sz="2800" dirty="0"/>
              <a:t> Some marker detection systems exhibit noise, whereas Yolo tends to be less noisy, especially with a filter.</a:t>
            </a:r>
            <a:endParaRPr lang="en-US" sz="2800" dirty="0"/>
          </a:p>
        </p:txBody>
      </p:sp>
    </p:spTree>
    <p:extLst>
      <p:ext uri="{BB962C8B-B14F-4D97-AF65-F5344CB8AC3E}">
        <p14:creationId xmlns:p14="http://schemas.microsoft.com/office/powerpoint/2010/main" val="15618255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786B1-3846-3B18-08F4-07DD5AD053C3}"/>
              </a:ext>
            </a:extLst>
          </p:cNvPr>
          <p:cNvSpPr>
            <a:spLocks noGrp="1"/>
          </p:cNvSpPr>
          <p:nvPr>
            <p:ph type="title"/>
          </p:nvPr>
        </p:nvSpPr>
        <p:spPr>
          <a:xfrm>
            <a:off x="3315031" y="3086642"/>
            <a:ext cx="5561938" cy="2513516"/>
          </a:xfrm>
        </p:spPr>
        <p:txBody>
          <a:bodyPr vert="horz" lIns="91440" tIns="45720" rIns="91440" bIns="45720" rtlCol="0" anchor="b">
            <a:normAutofit fontScale="90000"/>
          </a:bodyPr>
          <a:lstStyle/>
          <a:p>
            <a:pPr algn="ctr"/>
            <a:r>
              <a:rPr lang="en-US" sz="6000" kern="1200" dirty="0">
                <a:solidFill>
                  <a:schemeClr val="tx1"/>
                </a:solidFill>
                <a:latin typeface="+mj-lt"/>
                <a:ea typeface="+mj-ea"/>
                <a:cs typeface="+mj-cs"/>
              </a:rPr>
              <a:t>Motion Planning and Trajectory Generation</a:t>
            </a:r>
          </a:p>
        </p:txBody>
      </p:sp>
    </p:spTree>
    <p:extLst>
      <p:ext uri="{BB962C8B-B14F-4D97-AF65-F5344CB8AC3E}">
        <p14:creationId xmlns:p14="http://schemas.microsoft.com/office/powerpoint/2010/main" val="2953046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7F5FA504-E8DD-2A06-1CF8-F42A4D4F4BE0}"/>
              </a:ext>
            </a:extLst>
          </p:cNvPr>
          <p:cNvPicPr>
            <a:picLocks noChangeAspect="1"/>
          </p:cNvPicPr>
          <p:nvPr/>
        </p:nvPicPr>
        <p:blipFill>
          <a:blip r:embed="rId3">
            <a:extLst>
              <a:ext uri="{837473B0-CC2E-450A-ABE3-18F120FF3D39}">
                <a1611:picAttrSrcUrl xmlns:a1611="http://schemas.microsoft.com/office/drawing/2016/11/main" r:id="rId4"/>
              </a:ext>
            </a:extLst>
          </a:blip>
          <a:srcRect t="5000" b="5000"/>
          <a:stretch/>
        </p:blipFill>
        <p:spPr>
          <a:xfrm>
            <a:off x="20" y="10"/>
            <a:ext cx="12191980" cy="6857990"/>
          </a:xfrm>
          <a:prstGeom prst="rect">
            <a:avLst/>
          </a:prstGeom>
        </p:spPr>
      </p:pic>
      <p:graphicFrame>
        <p:nvGraphicFramePr>
          <p:cNvPr id="6" name="Diagram 5">
            <a:extLst>
              <a:ext uri="{FF2B5EF4-FFF2-40B4-BE49-F238E27FC236}">
                <a16:creationId xmlns:a16="http://schemas.microsoft.com/office/drawing/2014/main" id="{887467F8-6F54-7FDA-859B-339F50252B41}"/>
              </a:ext>
            </a:extLst>
          </p:cNvPr>
          <p:cNvGraphicFramePr/>
          <p:nvPr>
            <p:extLst>
              <p:ext uri="{D42A27DB-BD31-4B8C-83A1-F6EECF244321}">
                <p14:modId xmlns:p14="http://schemas.microsoft.com/office/powerpoint/2010/main" val="3527324610"/>
              </p:ext>
            </p:extLst>
          </p:nvPr>
        </p:nvGraphicFramePr>
        <p:xfrm>
          <a:off x="838200" y="2153171"/>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7" name="TextBox 6">
            <a:extLst>
              <a:ext uri="{FF2B5EF4-FFF2-40B4-BE49-F238E27FC236}">
                <a16:creationId xmlns:a16="http://schemas.microsoft.com/office/drawing/2014/main" id="{210372B7-5E1E-8E0B-731B-E613A4E5C2A4}"/>
              </a:ext>
            </a:extLst>
          </p:cNvPr>
          <p:cNvSpPr txBox="1"/>
          <p:nvPr/>
        </p:nvSpPr>
        <p:spPr>
          <a:xfrm>
            <a:off x="838200" y="379436"/>
            <a:ext cx="4926842" cy="738664"/>
          </a:xfrm>
          <a:prstGeom prst="rect">
            <a:avLst/>
          </a:prstGeom>
          <a:noFill/>
        </p:spPr>
        <p:txBody>
          <a:bodyPr wrap="square" rtlCol="0">
            <a:spAutoFit/>
          </a:bodyPr>
          <a:lstStyle/>
          <a:p>
            <a:r>
              <a:rPr lang="en-US" sz="4200" dirty="0">
                <a:latin typeface="+mj-lt"/>
              </a:rPr>
              <a:t>Motion Planning</a:t>
            </a:r>
          </a:p>
        </p:txBody>
      </p:sp>
    </p:spTree>
    <p:extLst>
      <p:ext uri="{BB962C8B-B14F-4D97-AF65-F5344CB8AC3E}">
        <p14:creationId xmlns:p14="http://schemas.microsoft.com/office/powerpoint/2010/main" val="20896703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C612E-8DF5-AA43-7B62-D10E3D9AFA04}"/>
              </a:ext>
            </a:extLst>
          </p:cNvPr>
          <p:cNvSpPr>
            <a:spLocks noGrp="1"/>
          </p:cNvSpPr>
          <p:nvPr>
            <p:ph type="title"/>
          </p:nvPr>
        </p:nvSpPr>
        <p:spPr/>
        <p:txBody>
          <a:bodyPr/>
          <a:lstStyle/>
          <a:p>
            <a:r>
              <a:rPr lang="en-US" dirty="0"/>
              <a:t>Simulated Environment:</a:t>
            </a:r>
          </a:p>
        </p:txBody>
      </p:sp>
      <p:pic>
        <p:nvPicPr>
          <p:cNvPr id="4" name="Picture 3">
            <a:extLst>
              <a:ext uri="{FF2B5EF4-FFF2-40B4-BE49-F238E27FC236}">
                <a16:creationId xmlns:a16="http://schemas.microsoft.com/office/drawing/2014/main" id="{332C32C2-4ACB-6439-A553-EBAE3A7B59F5}"/>
              </a:ext>
            </a:extLst>
          </p:cNvPr>
          <p:cNvPicPr>
            <a:picLocks noChangeAspect="1"/>
          </p:cNvPicPr>
          <p:nvPr/>
        </p:nvPicPr>
        <p:blipFill>
          <a:blip r:embed="rId2"/>
          <a:stretch>
            <a:fillRect/>
          </a:stretch>
        </p:blipFill>
        <p:spPr>
          <a:xfrm>
            <a:off x="2770748" y="2560320"/>
            <a:ext cx="6377829" cy="3618411"/>
          </a:xfrm>
          <a:prstGeom prst="rect">
            <a:avLst/>
          </a:prstGeom>
        </p:spPr>
      </p:pic>
    </p:spTree>
    <p:extLst>
      <p:ext uri="{BB962C8B-B14F-4D97-AF65-F5344CB8AC3E}">
        <p14:creationId xmlns:p14="http://schemas.microsoft.com/office/powerpoint/2010/main" val="40600162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C612E-8DF5-AA43-7B62-D10E3D9AFA04}"/>
              </a:ext>
            </a:extLst>
          </p:cNvPr>
          <p:cNvSpPr>
            <a:spLocks noGrp="1"/>
          </p:cNvSpPr>
          <p:nvPr>
            <p:ph type="title"/>
          </p:nvPr>
        </p:nvSpPr>
        <p:spPr/>
        <p:txBody>
          <a:bodyPr/>
          <a:lstStyle/>
          <a:p>
            <a:r>
              <a:rPr lang="en-US" dirty="0"/>
              <a:t>Simulated Environment:</a:t>
            </a:r>
          </a:p>
        </p:txBody>
      </p:sp>
      <p:pic>
        <p:nvPicPr>
          <p:cNvPr id="5" name="simplescreenrecorder3-2024-04-10_22.37.10">
            <a:hlinkClick r:id="" action="ppaction://media"/>
            <a:extLst>
              <a:ext uri="{FF2B5EF4-FFF2-40B4-BE49-F238E27FC236}">
                <a16:creationId xmlns:a16="http://schemas.microsoft.com/office/drawing/2014/main" id="{18B57824-C4C8-6A03-C6BA-82828F564A73}"/>
              </a:ext>
            </a:extLst>
          </p:cNvPr>
          <p:cNvPicPr>
            <a:picLocks noChangeAspect="1"/>
          </p:cNvPicPr>
          <p:nvPr>
            <a:videoFile r:link="rId1"/>
            <p:extLst>
              <p:ext uri="{DAA4B4D4-6D71-4841-9C94-3DE7FCFB9230}">
                <p14:media xmlns:p14="http://schemas.microsoft.com/office/powerpoint/2010/main" r:embed="rId2">
                  <p14:trim st="18612" end="7760"/>
                </p14:media>
              </p:ext>
            </p:extLst>
          </p:nvPr>
        </p:nvPicPr>
        <p:blipFill>
          <a:blip r:embed="rId4"/>
          <a:stretch>
            <a:fillRect/>
          </a:stretch>
        </p:blipFill>
        <p:spPr>
          <a:xfrm>
            <a:off x="3191557" y="2338252"/>
            <a:ext cx="6599826" cy="4310742"/>
          </a:xfrm>
          <a:prstGeom prst="rect">
            <a:avLst/>
          </a:prstGeom>
        </p:spPr>
      </p:pic>
    </p:spTree>
    <p:extLst>
      <p:ext uri="{BB962C8B-B14F-4D97-AF65-F5344CB8AC3E}">
        <p14:creationId xmlns:p14="http://schemas.microsoft.com/office/powerpoint/2010/main" val="1754756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97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BDBD2-5EC6-DEAA-5142-39C0B82D44EB}"/>
              </a:ext>
            </a:extLst>
          </p:cNvPr>
          <p:cNvSpPr>
            <a:spLocks noGrp="1"/>
          </p:cNvSpPr>
          <p:nvPr>
            <p:ph type="title"/>
          </p:nvPr>
        </p:nvSpPr>
        <p:spPr/>
        <p:txBody>
          <a:bodyPr/>
          <a:lstStyle/>
          <a:p>
            <a:r>
              <a:rPr lang="en-US" dirty="0"/>
              <a:t>Trajectory</a:t>
            </a:r>
          </a:p>
        </p:txBody>
      </p:sp>
      <p:pic>
        <p:nvPicPr>
          <p:cNvPr id="7" name="Picture 6">
            <a:extLst>
              <a:ext uri="{FF2B5EF4-FFF2-40B4-BE49-F238E27FC236}">
                <a16:creationId xmlns:a16="http://schemas.microsoft.com/office/drawing/2014/main" id="{824915C0-CEA3-88F7-6309-EA8FF23F7A91}"/>
              </a:ext>
            </a:extLst>
          </p:cNvPr>
          <p:cNvPicPr>
            <a:picLocks noChangeAspect="1"/>
          </p:cNvPicPr>
          <p:nvPr/>
        </p:nvPicPr>
        <p:blipFill>
          <a:blip r:embed="rId2"/>
          <a:stretch>
            <a:fillRect/>
          </a:stretch>
        </p:blipFill>
        <p:spPr>
          <a:xfrm>
            <a:off x="2231053" y="2353561"/>
            <a:ext cx="7685314" cy="4126565"/>
          </a:xfrm>
          <a:prstGeom prst="rect">
            <a:avLst/>
          </a:prstGeom>
        </p:spPr>
      </p:pic>
    </p:spTree>
    <p:extLst>
      <p:ext uri="{BB962C8B-B14F-4D97-AF65-F5344CB8AC3E}">
        <p14:creationId xmlns:p14="http://schemas.microsoft.com/office/powerpoint/2010/main" val="374134574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15429</TotalTime>
  <Words>589</Words>
  <Application>Microsoft Office PowerPoint</Application>
  <PresentationFormat>Widescreen</PresentationFormat>
  <Paragraphs>68</Paragraphs>
  <Slides>15</Slides>
  <Notes>8</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Century Gothic</vt:lpstr>
      <vt:lpstr>Lato Extended</vt:lpstr>
      <vt:lpstr>Söhne</vt:lpstr>
      <vt:lpstr>Wingdings 3</vt:lpstr>
      <vt:lpstr>Ion Boardroom</vt:lpstr>
      <vt:lpstr>Vision-based Robust UAV Navigation with Fiducial Markers in Coppeliasim</vt:lpstr>
      <vt:lpstr>How Fiducial Markers Work ?</vt:lpstr>
      <vt:lpstr>Fiducial Marker Detector</vt:lpstr>
      <vt:lpstr>Why YOLO?</vt:lpstr>
      <vt:lpstr>Motion Planning and Trajectory Generation</vt:lpstr>
      <vt:lpstr>PowerPoint Presentation</vt:lpstr>
      <vt:lpstr>Simulated Environment:</vt:lpstr>
      <vt:lpstr>Simulated Environment:</vt:lpstr>
      <vt:lpstr>Trajectory</vt:lpstr>
      <vt:lpstr>Dataset Generation</vt:lpstr>
      <vt:lpstr>Training YOLO</vt:lpstr>
      <vt:lpstr>4D POSE ESTIMATION FOR QUADROTOR UAVS</vt:lpstr>
      <vt:lpstr>NOISE SUPPRESSION</vt:lpstr>
      <vt:lpstr>Trajectory Tracking with Vision-based Localization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State Estimation of Autonomous Drones</dc:title>
  <dc:creator>Simant Bahadur Singh</dc:creator>
  <cp:lastModifiedBy>Sourav Raxit</cp:lastModifiedBy>
  <cp:revision>16</cp:revision>
  <dcterms:created xsi:type="dcterms:W3CDTF">2023-10-26T09:17:38Z</dcterms:created>
  <dcterms:modified xsi:type="dcterms:W3CDTF">2024-05-07T21:29:45Z</dcterms:modified>
</cp:coreProperties>
</file>

<file path=docProps/thumbnail.jpeg>
</file>